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7"/>
  </p:notesMasterIdLst>
  <p:handoutMasterIdLst>
    <p:handoutMasterId r:id="rId38"/>
  </p:handoutMasterIdLst>
  <p:sldIdLst>
    <p:sldId id="490" r:id="rId5"/>
    <p:sldId id="538" r:id="rId6"/>
    <p:sldId id="946" r:id="rId7"/>
    <p:sldId id="947" r:id="rId8"/>
    <p:sldId id="544" r:id="rId9"/>
    <p:sldId id="567" r:id="rId10"/>
    <p:sldId id="568" r:id="rId11"/>
    <p:sldId id="569" r:id="rId12"/>
    <p:sldId id="941" r:id="rId13"/>
    <p:sldId id="550" r:id="rId14"/>
    <p:sldId id="943" r:id="rId15"/>
    <p:sldId id="572" r:id="rId16"/>
    <p:sldId id="573" r:id="rId17"/>
    <p:sldId id="463" r:id="rId18"/>
    <p:sldId id="546" r:id="rId19"/>
    <p:sldId id="545" r:id="rId20"/>
    <p:sldId id="547" r:id="rId21"/>
    <p:sldId id="548" r:id="rId22"/>
    <p:sldId id="950" r:id="rId23"/>
    <p:sldId id="570" r:id="rId24"/>
    <p:sldId id="522" r:id="rId25"/>
    <p:sldId id="480" r:id="rId26"/>
    <p:sldId id="952" r:id="rId27"/>
    <p:sldId id="410" r:id="rId28"/>
    <p:sldId id="949" r:id="rId29"/>
    <p:sldId id="948" r:id="rId30"/>
    <p:sldId id="355" r:id="rId31"/>
    <p:sldId id="942" r:id="rId32"/>
    <p:sldId id="944" r:id="rId33"/>
    <p:sldId id="469" r:id="rId34"/>
    <p:sldId id="462" r:id="rId35"/>
    <p:sldId id="951" r:id="rId36"/>
  </p:sldIdLst>
  <p:sldSz cx="12192000" cy="6858000"/>
  <p:notesSz cx="6858000" cy="9144000"/>
  <p:embeddedFontLst>
    <p:embeddedFont>
      <p:font typeface="Consolas" panose="020B0609020204030204" pitchFamily="49" charset="0"/>
      <p:regular r:id="rId39"/>
      <p:bold r:id="rId40"/>
      <p:italic r:id="rId41"/>
      <p:boldItalic r:id="rId42"/>
    </p:embeddedFont>
    <p:embeddedFont>
      <p:font typeface="Montserrat" pitchFamily="2" charset="-18"/>
      <p:regular r:id="rId43"/>
      <p:bold r:id="rId44"/>
      <p:italic r:id="rId45"/>
      <p:boldItalic r:id="rId46"/>
    </p:embeddedFont>
    <p:embeddedFont>
      <p:font typeface="Montserrat Light" pitchFamily="2" charset="-18"/>
      <p:regular r:id="rId47"/>
      <p:italic r:id="rId48"/>
    </p:embeddedFont>
    <p:embeddedFont>
      <p:font typeface="Montserrat SemiBold" pitchFamily="2" charset="-18"/>
      <p:regular r:id="rId49"/>
      <p:bold r:id="rId50"/>
      <p:italic r:id="rId51"/>
      <p:boldItalic r:id="rId52"/>
    </p:embeddedFont>
    <p:embeddedFont>
      <p:font typeface="Open Sans Light" panose="020B0306030504020204" pitchFamily="34" charset="0"/>
      <p:regular r:id="rId53"/>
      <p:italic r:id="rId54"/>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45"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ga Longa" initials="KL" lastIdx="5" clrIdx="0">
    <p:extLst>
      <p:ext uri="{19B8F6BF-5375-455C-9EA6-DF929625EA0E}">
        <p15:presenceInfo xmlns:p15="http://schemas.microsoft.com/office/powerpoint/2012/main" userId="S::kilo@grapeup.com::26d51e85-191c-464c-a401-015172edaf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404040"/>
    <a:srgbClr val="E20E17"/>
    <a:srgbClr val="000000"/>
    <a:srgbClr val="ECECEC"/>
    <a:srgbClr val="8284B2"/>
    <a:srgbClr val="33295B"/>
    <a:srgbClr val="3D3153"/>
    <a:srgbClr val="7D7EB7"/>
    <a:srgbClr val="887AB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0"/>
    <p:restoredTop sz="94638"/>
  </p:normalViewPr>
  <p:slideViewPr>
    <p:cSldViewPr snapToGrid="0">
      <p:cViewPr varScale="1">
        <p:scale>
          <a:sx n="107" d="100"/>
          <a:sy n="107" d="100"/>
        </p:scale>
        <p:origin x="108" y="390"/>
      </p:cViewPr>
      <p:guideLst>
        <p:guide pos="1345"/>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691ACE03-8CD2-4EE3-A5E3-03BB185ECB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B7640996-F962-4F8C-B80F-4F8F9EEA95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09F24-A481-485C-BB63-20F27EF28310}" type="datetimeFigureOut">
              <a:rPr lang="pl-PL" smtClean="0"/>
              <a:t>12.06.2025</a:t>
            </a:fld>
            <a:endParaRPr lang="pl-PL"/>
          </a:p>
        </p:txBody>
      </p:sp>
      <p:sp>
        <p:nvSpPr>
          <p:cNvPr id="4" name="Symbol zastępczy stopki 3">
            <a:extLst>
              <a:ext uri="{FF2B5EF4-FFF2-40B4-BE49-F238E27FC236}">
                <a16:creationId xmlns:a16="http://schemas.microsoft.com/office/drawing/2014/main" id="{A5F70015-546E-42CC-B9C2-FAF7D07D8C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02E6BA1D-E8DF-401F-9ED3-BEBE020956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6F6B57-C4C1-477D-A58A-B24BD543ED2A}" type="slidenum">
              <a:rPr lang="pl-PL" smtClean="0"/>
              <a:t>‹#›</a:t>
            </a:fld>
            <a:endParaRPr lang="pl-PL"/>
          </a:p>
        </p:txBody>
      </p:sp>
    </p:spTree>
    <p:extLst>
      <p:ext uri="{BB962C8B-B14F-4D97-AF65-F5344CB8AC3E}">
        <p14:creationId xmlns:p14="http://schemas.microsoft.com/office/powerpoint/2010/main" val="241736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04666-9325-42AE-9025-1A8558FCF121}" type="datetimeFigureOut">
              <a:rPr lang="pl-PL" smtClean="0"/>
              <a:t>12.06.2025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6F2E4-7981-45D7-B0B7-83D72C28FF5E}" type="slidenum">
              <a:rPr lang="pl-PL" smtClean="0"/>
              <a:t>‹#›</a:t>
            </a:fld>
            <a:endParaRPr lang="pl-PL"/>
          </a:p>
        </p:txBody>
      </p:sp>
    </p:spTree>
    <p:extLst>
      <p:ext uri="{BB962C8B-B14F-4D97-AF65-F5344CB8AC3E}">
        <p14:creationId xmlns:p14="http://schemas.microsoft.com/office/powerpoint/2010/main" val="343692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angchain-ai.github.io/langgraph/how-tos/graph-api/"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mpossible-bureau.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awpixel.com/image/9658807/image-person-fire-public-domai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ragas.io/en/stabl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a:t>
            </a:fld>
            <a:endParaRPr lang="pl-PL" dirty="0"/>
          </a:p>
        </p:txBody>
      </p:sp>
    </p:spTree>
    <p:extLst>
      <p:ext uri="{BB962C8B-B14F-4D97-AF65-F5344CB8AC3E}">
        <p14:creationId xmlns:p14="http://schemas.microsoft.com/office/powerpoint/2010/main" val="231799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14</a:t>
            </a:fld>
            <a:endParaRPr lang="pl-PL"/>
          </a:p>
        </p:txBody>
      </p:sp>
    </p:spTree>
    <p:extLst>
      <p:ext uri="{BB962C8B-B14F-4D97-AF65-F5344CB8AC3E}">
        <p14:creationId xmlns:p14="http://schemas.microsoft.com/office/powerpoint/2010/main" val="409337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020AA-20C2-DC4F-9F08-2D4FC7A1A476}"/>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20313F8-1D43-ACC0-6D5D-3DA999A65A3C}"/>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C608863-DA6E-10DC-84C4-356492933587}"/>
              </a:ext>
            </a:extLst>
          </p:cNvPr>
          <p:cNvSpPr>
            <a:spLocks noGrp="1"/>
          </p:cNvSpPr>
          <p:nvPr>
            <p:ph type="body" idx="1"/>
          </p:nvPr>
        </p:nvSpPr>
        <p:spPr/>
        <p:txBody>
          <a:bodyPr/>
          <a:lstStyle/>
          <a:p>
            <a:endParaRPr lang="en-US" dirty="0"/>
          </a:p>
        </p:txBody>
      </p:sp>
      <p:sp>
        <p:nvSpPr>
          <p:cNvPr id="4" name="Symbol zastępczy numeru slajdu 3">
            <a:extLst>
              <a:ext uri="{FF2B5EF4-FFF2-40B4-BE49-F238E27FC236}">
                <a16:creationId xmlns:a16="http://schemas.microsoft.com/office/drawing/2014/main" id="{3ADD8E16-1010-9797-9029-2B8DBCFB8C5F}"/>
              </a:ext>
            </a:extLst>
          </p:cNvPr>
          <p:cNvSpPr>
            <a:spLocks noGrp="1"/>
          </p:cNvSpPr>
          <p:nvPr>
            <p:ph type="sldNum" sz="quarter" idx="5"/>
          </p:nvPr>
        </p:nvSpPr>
        <p:spPr/>
        <p:txBody>
          <a:bodyPr/>
          <a:lstStyle/>
          <a:p>
            <a:fld id="{C0F6F2E4-7981-45D7-B0B7-83D72C28FF5E}" type="slidenum">
              <a:rPr lang="pl-PL" smtClean="0"/>
              <a:t>19</a:t>
            </a:fld>
            <a:endParaRPr lang="pl-PL"/>
          </a:p>
        </p:txBody>
      </p:sp>
    </p:spTree>
    <p:extLst>
      <p:ext uri="{BB962C8B-B14F-4D97-AF65-F5344CB8AC3E}">
        <p14:creationId xmlns:p14="http://schemas.microsoft.com/office/powerpoint/2010/main" val="2628209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D6129-B4C3-7459-A232-A76C2FB5174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68AD7309-D321-3CEF-05D9-02C38BB3A166}"/>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63F9984E-DED4-2222-BACE-FEB11539FC14}"/>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B1D78827-120C-E3F0-A5D2-45401AC98DDC}"/>
              </a:ext>
            </a:extLst>
          </p:cNvPr>
          <p:cNvSpPr>
            <a:spLocks noGrp="1"/>
          </p:cNvSpPr>
          <p:nvPr>
            <p:ph type="sldNum" sz="quarter" idx="5"/>
          </p:nvPr>
        </p:nvSpPr>
        <p:spPr/>
        <p:txBody>
          <a:bodyPr/>
          <a:lstStyle/>
          <a:p>
            <a:fld id="{C0F6F2E4-7981-45D7-B0B7-83D72C28FF5E}" type="slidenum">
              <a:rPr lang="pl-PL" smtClean="0"/>
              <a:t>20</a:t>
            </a:fld>
            <a:endParaRPr lang="pl-PL" dirty="0"/>
          </a:p>
        </p:txBody>
      </p:sp>
    </p:spTree>
    <p:extLst>
      <p:ext uri="{BB962C8B-B14F-4D97-AF65-F5344CB8AC3E}">
        <p14:creationId xmlns:p14="http://schemas.microsoft.com/office/powerpoint/2010/main" val="320056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22</a:t>
            </a:fld>
            <a:endParaRPr lang="pl-PL" dirty="0"/>
          </a:p>
        </p:txBody>
      </p:sp>
    </p:spTree>
    <p:extLst>
      <p:ext uri="{BB962C8B-B14F-4D97-AF65-F5344CB8AC3E}">
        <p14:creationId xmlns:p14="http://schemas.microsoft.com/office/powerpoint/2010/main" val="28716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26</a:t>
            </a:fld>
            <a:endParaRPr lang="pl-PL"/>
          </a:p>
        </p:txBody>
      </p:sp>
    </p:spTree>
    <p:extLst>
      <p:ext uri="{BB962C8B-B14F-4D97-AF65-F5344CB8AC3E}">
        <p14:creationId xmlns:p14="http://schemas.microsoft.com/office/powerpoint/2010/main" val="4189160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a:t>
            </a:r>
            <a:r>
              <a:rPr lang="en-US" dirty="0">
                <a:hlinkClick r:id="rId3"/>
              </a:rPr>
              <a:t>Use the Graph API</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28</a:t>
            </a:fld>
            <a:endParaRPr lang="pl-PL"/>
          </a:p>
        </p:txBody>
      </p:sp>
    </p:spTree>
    <p:extLst>
      <p:ext uri="{BB962C8B-B14F-4D97-AF65-F5344CB8AC3E}">
        <p14:creationId xmlns:p14="http://schemas.microsoft.com/office/powerpoint/2010/main" val="1316868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https://grapeup.com/services/generative-ai/</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29</a:t>
            </a:fld>
            <a:endParaRPr lang="pl-PL"/>
          </a:p>
        </p:txBody>
      </p:sp>
    </p:spTree>
    <p:extLst>
      <p:ext uri="{BB962C8B-B14F-4D97-AF65-F5344CB8AC3E}">
        <p14:creationId xmlns:p14="http://schemas.microsoft.com/office/powerpoint/2010/main" val="1647484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24E86-506F-9C85-B703-67C9AEEBE95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918158E-EEC4-535E-14E2-16927FE7ADF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E4F5F728-19A8-4DFC-62EF-AAA7AA9489DC}"/>
              </a:ext>
            </a:extLst>
          </p:cNvPr>
          <p:cNvSpPr>
            <a:spLocks noGrp="1"/>
          </p:cNvSpPr>
          <p:nvPr>
            <p:ph type="body" idx="1"/>
          </p:nvPr>
        </p:nvSpPr>
        <p:spPr/>
        <p:txBody>
          <a:bodyPr/>
          <a:lstStyle/>
          <a:p>
            <a:endParaRPr lang="en-GB" dirty="0"/>
          </a:p>
        </p:txBody>
      </p:sp>
      <p:sp>
        <p:nvSpPr>
          <p:cNvPr id="4" name="Symbol zastępczy numeru slajdu 3">
            <a:extLst>
              <a:ext uri="{FF2B5EF4-FFF2-40B4-BE49-F238E27FC236}">
                <a16:creationId xmlns:a16="http://schemas.microsoft.com/office/drawing/2014/main" id="{1492B1C0-CE4F-32F6-72A8-269F535B3C78}"/>
              </a:ext>
            </a:extLst>
          </p:cNvPr>
          <p:cNvSpPr>
            <a:spLocks noGrp="1"/>
          </p:cNvSpPr>
          <p:nvPr>
            <p:ph type="sldNum" sz="quarter" idx="5"/>
          </p:nvPr>
        </p:nvSpPr>
        <p:spPr/>
        <p:txBody>
          <a:bodyPr/>
          <a:lstStyle/>
          <a:p>
            <a:fld id="{C0F6F2E4-7981-45D7-B0B7-83D72C28FF5E}" type="slidenum">
              <a:rPr lang="pl-PL" smtClean="0"/>
              <a:t>32</a:t>
            </a:fld>
            <a:endParaRPr lang="pl-PL" dirty="0"/>
          </a:p>
        </p:txBody>
      </p:sp>
    </p:spTree>
    <p:extLst>
      <p:ext uri="{BB962C8B-B14F-4D97-AF65-F5344CB8AC3E}">
        <p14:creationId xmlns:p14="http://schemas.microsoft.com/office/powerpoint/2010/main" val="332750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a:t>
            </a:fld>
            <a:endParaRPr lang="pl-PL" dirty="0"/>
          </a:p>
        </p:txBody>
      </p:sp>
    </p:spTree>
    <p:extLst>
      <p:ext uri="{BB962C8B-B14F-4D97-AF65-F5344CB8AC3E}">
        <p14:creationId xmlns:p14="http://schemas.microsoft.com/office/powerpoint/2010/main" val="3227693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3</a:t>
            </a:fld>
            <a:endParaRPr lang="pl-PL"/>
          </a:p>
        </p:txBody>
      </p:sp>
    </p:spTree>
    <p:extLst>
      <p:ext uri="{BB962C8B-B14F-4D97-AF65-F5344CB8AC3E}">
        <p14:creationId xmlns:p14="http://schemas.microsoft.com/office/powerpoint/2010/main" val="74454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4CAC7-F71D-A297-CD02-DABDB9BA8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01CCB-4D81-B609-CC14-EE8E16CF7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547D8-D589-3F55-1115-54E194EB36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BE0B31-2611-D3A1-B296-1819E090E9F6}"/>
              </a:ext>
            </a:extLst>
          </p:cNvPr>
          <p:cNvSpPr>
            <a:spLocks noGrp="1"/>
          </p:cNvSpPr>
          <p:nvPr>
            <p:ph type="sldNum" sz="quarter" idx="5"/>
          </p:nvPr>
        </p:nvSpPr>
        <p:spPr/>
        <p:txBody>
          <a:bodyPr/>
          <a:lstStyle/>
          <a:p>
            <a:fld id="{C0F6F2E4-7981-45D7-B0B7-83D72C28FF5E}" type="slidenum">
              <a:rPr lang="pl-PL" smtClean="0"/>
              <a:t>4</a:t>
            </a:fld>
            <a:endParaRPr lang="pl-PL"/>
          </a:p>
        </p:txBody>
      </p:sp>
    </p:spTree>
    <p:extLst>
      <p:ext uri="{BB962C8B-B14F-4D97-AF65-F5344CB8AC3E}">
        <p14:creationId xmlns:p14="http://schemas.microsoft.com/office/powerpoint/2010/main" val="810238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8</a:t>
            </a:fld>
            <a:endParaRPr lang="pl-PL"/>
          </a:p>
        </p:txBody>
      </p:sp>
    </p:spTree>
    <p:extLst>
      <p:ext uri="{BB962C8B-B14F-4D97-AF65-F5344CB8AC3E}">
        <p14:creationId xmlns:p14="http://schemas.microsoft.com/office/powerpoint/2010/main" val="243586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9</a:t>
            </a:fld>
            <a:endParaRPr lang="pl-PL" dirty="0"/>
          </a:p>
        </p:txBody>
      </p:sp>
    </p:spTree>
    <p:extLst>
      <p:ext uri="{BB962C8B-B14F-4D97-AF65-F5344CB8AC3E}">
        <p14:creationId xmlns:p14="http://schemas.microsoft.com/office/powerpoint/2010/main" val="168176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Video </a:t>
            </a:r>
            <a:r>
              <a:rPr lang="pl-PL" dirty="0" err="1"/>
              <a:t>source</a:t>
            </a:r>
            <a:r>
              <a:rPr lang="pl-PL" dirty="0"/>
              <a:t>: </a:t>
            </a:r>
            <a:r>
              <a:rPr lang="en-GB" dirty="0">
                <a:hlinkClick r:id="rId3"/>
              </a:rPr>
              <a:t>https://www.impossible-bureau.com/</a:t>
            </a:r>
            <a:br>
              <a:rPr lang="pl-PL" dirty="0"/>
            </a:br>
            <a:r>
              <a:rPr lang="pl-PL" dirty="0"/>
              <a:t>PIT image </a:t>
            </a:r>
            <a:r>
              <a:rPr lang="pl-PL" dirty="0" err="1"/>
              <a:t>source</a:t>
            </a:r>
            <a:r>
              <a:rPr lang="pl-PL" dirty="0"/>
              <a:t>: Ministerstwo Finansów</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10</a:t>
            </a:fld>
            <a:endParaRPr lang="pl-PL"/>
          </a:p>
        </p:txBody>
      </p:sp>
    </p:spTree>
    <p:extLst>
      <p:ext uri="{BB962C8B-B14F-4D97-AF65-F5344CB8AC3E}">
        <p14:creationId xmlns:p14="http://schemas.microsoft.com/office/powerpoint/2010/main" val="332089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Image </a:t>
            </a:r>
            <a:r>
              <a:rPr lang="pl-PL" dirty="0" err="1"/>
              <a:t>source</a:t>
            </a:r>
            <a:r>
              <a:rPr lang="pl-PL" dirty="0"/>
              <a:t>: </a:t>
            </a:r>
            <a:r>
              <a:rPr lang="en-US" dirty="0">
                <a:hlinkClick r:id="rId3"/>
              </a:rPr>
              <a:t>Public Works Fleet Division, Greenville, | Free Photo - </a:t>
            </a:r>
            <a:r>
              <a:rPr lang="en-US" dirty="0" err="1">
                <a:hlinkClick r:id="rId3"/>
              </a:rPr>
              <a:t>rawpixel</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11</a:t>
            </a:fld>
            <a:endParaRPr lang="pl-PL"/>
          </a:p>
        </p:txBody>
      </p:sp>
    </p:spTree>
    <p:extLst>
      <p:ext uri="{BB962C8B-B14F-4D97-AF65-F5344CB8AC3E}">
        <p14:creationId xmlns:p14="http://schemas.microsoft.com/office/powerpoint/2010/main" val="18542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a:t>
            </a:r>
            <a:r>
              <a:rPr lang="en-US" dirty="0">
                <a:hlinkClick r:id="rId3"/>
              </a:rPr>
              <a:t>Ragas</a:t>
            </a:r>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13</a:t>
            </a:fld>
            <a:endParaRPr lang="pl-PL"/>
          </a:p>
        </p:txBody>
      </p:sp>
    </p:spTree>
    <p:extLst>
      <p:ext uri="{BB962C8B-B14F-4D97-AF65-F5344CB8AC3E}">
        <p14:creationId xmlns:p14="http://schemas.microsoft.com/office/powerpoint/2010/main" val="3313801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p on right">
    <p:bg>
      <p:bgPr>
        <a:solidFill>
          <a:schemeClr val="tx1"/>
        </a:solidFill>
        <a:effectLst/>
      </p:bgPr>
    </p:bg>
    <p:spTree>
      <p:nvGrpSpPr>
        <p:cNvPr id="1" name=""/>
        <p:cNvGrpSpPr/>
        <p:nvPr/>
      </p:nvGrpSpPr>
      <p:grpSpPr>
        <a:xfrm>
          <a:off x="0" y="0"/>
          <a:ext cx="0" cy="0"/>
          <a:chOff x="0" y="0"/>
          <a:chExt cx="0" cy="0"/>
        </a:xfrm>
      </p:grpSpPr>
      <p:sp>
        <p:nvSpPr>
          <p:cNvPr id="6" name="Dowolny kształt 5">
            <a:extLst>
              <a:ext uri="{FF2B5EF4-FFF2-40B4-BE49-F238E27FC236}">
                <a16:creationId xmlns:a16="http://schemas.microsoft.com/office/drawing/2014/main" id="{399EE4DC-EC5C-F30D-6580-E3E58F70EF74}"/>
              </a:ext>
            </a:extLst>
          </p:cNvPr>
          <p:cNvSpPr/>
          <p:nvPr userDrawn="1"/>
        </p:nvSpPr>
        <p:spPr>
          <a:xfrm>
            <a:off x="0"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2" name="Tytuł 1">
            <a:extLst>
              <a:ext uri="{FF2B5EF4-FFF2-40B4-BE49-F238E27FC236}">
                <a16:creationId xmlns:a16="http://schemas.microsoft.com/office/drawing/2014/main" id="{73F90C7A-F9A5-BB0B-B25A-E60C3FE35612}"/>
              </a:ext>
            </a:extLst>
          </p:cNvPr>
          <p:cNvSpPr>
            <a:spLocks noGrp="1"/>
          </p:cNvSpPr>
          <p:nvPr>
            <p:ph type="title"/>
          </p:nvPr>
        </p:nvSpPr>
        <p:spPr>
          <a:xfrm>
            <a:off x="530941" y="1992314"/>
            <a:ext cx="11145122" cy="2852737"/>
          </a:xfrm>
        </p:spPr>
        <p:txBody>
          <a:bodyPr lIns="0" rIns="0" anchor="ctr">
            <a:normAutofit/>
          </a:bodyPr>
          <a:lstStyle>
            <a:lvl1pPr>
              <a:lnSpc>
                <a:spcPct val="80000"/>
              </a:lnSpc>
              <a:defRPr sz="8000" spc="-100" baseline="0">
                <a:solidFill>
                  <a:schemeClr val="tx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C9EF6E31-5B12-CCC9-DED6-BAD2D2095511}"/>
              </a:ext>
            </a:extLst>
          </p:cNvPr>
          <p:cNvSpPr>
            <a:spLocks noGrp="1"/>
          </p:cNvSpPr>
          <p:nvPr>
            <p:ph type="body" idx="1"/>
          </p:nvPr>
        </p:nvSpPr>
        <p:spPr>
          <a:xfrm>
            <a:off x="530941" y="4845051"/>
            <a:ext cx="11145122" cy="915669"/>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3" name="Symbol zastępczy stopki 2">
            <a:extLst>
              <a:ext uri="{FF2B5EF4-FFF2-40B4-BE49-F238E27FC236}">
                <a16:creationId xmlns:a16="http://schemas.microsoft.com/office/drawing/2014/main" id="{495642C7-A905-CA17-4CE5-02ADAFE07988}"/>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8" name="Grafika 7">
            <a:extLst>
              <a:ext uri="{FF2B5EF4-FFF2-40B4-BE49-F238E27FC236}">
                <a16:creationId xmlns:a16="http://schemas.microsoft.com/office/drawing/2014/main" id="{80D3E9DF-CE73-929A-E197-E15D36A464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0" name="Symbol zastępczy tekstu 13">
            <a:extLst>
              <a:ext uri="{FF2B5EF4-FFF2-40B4-BE49-F238E27FC236}">
                <a16:creationId xmlns:a16="http://schemas.microsoft.com/office/drawing/2014/main" id="{F6DFB7F0-8892-E292-44E7-99AA2E98EF0D}"/>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1" name="Symbol zastępczy tekstu 13">
            <a:extLst>
              <a:ext uri="{FF2B5EF4-FFF2-40B4-BE49-F238E27FC236}">
                <a16:creationId xmlns:a16="http://schemas.microsoft.com/office/drawing/2014/main" id="{3FDBE395-9C80-8318-CDB2-3CE3149E4E06}"/>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57211775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p on right">
    <p:bg>
      <p:bgPr>
        <a:solidFill>
          <a:schemeClr val="tx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CEBAC73-6230-BB32-EA8E-19F3D9CF3E29}"/>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107819"/>
            <a:ext cx="5530578" cy="1313953"/>
          </a:xfrm>
        </p:spPr>
        <p:txBody>
          <a:bodyPr lIns="0" rIns="0" anchor="t">
            <a:normAutofit/>
          </a:bodyPr>
          <a:lstStyle>
            <a:lvl1pPr>
              <a:lnSpc>
                <a:spcPct val="80000"/>
              </a:lnSpc>
              <a:defRPr sz="2800"/>
            </a:lvl1pPr>
          </a:lstStyle>
          <a:p>
            <a:r>
              <a:rPr lang="pl-PL"/>
              <a:t>Kliknij, aby edytować styl</a:t>
            </a:r>
          </a:p>
        </p:txBody>
      </p:sp>
      <p:sp>
        <p:nvSpPr>
          <p:cNvPr id="5" name="Symbol zastępczy zawartości 2">
            <a:extLst>
              <a:ext uri="{FF2B5EF4-FFF2-40B4-BE49-F238E27FC236}">
                <a16:creationId xmlns:a16="http://schemas.microsoft.com/office/drawing/2014/main" id="{3A692B4E-C289-477C-883B-D5CBB5AD2645}"/>
              </a:ext>
            </a:extLst>
          </p:cNvPr>
          <p:cNvSpPr>
            <a:spLocks noGrp="1"/>
          </p:cNvSpPr>
          <p:nvPr>
            <p:ph idx="10"/>
          </p:nvPr>
        </p:nvSpPr>
        <p:spPr>
          <a:xfrm>
            <a:off x="517525" y="2667170"/>
            <a:ext cx="11156950" cy="3606630"/>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19CC615E-2B69-14BD-C14B-AC3EF4176A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290B135C-C523-4925-747D-7469E01AE26E}"/>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12" name="Symbol zastępczy zawartości 2">
            <a:extLst>
              <a:ext uri="{FF2B5EF4-FFF2-40B4-BE49-F238E27FC236}">
                <a16:creationId xmlns:a16="http://schemas.microsoft.com/office/drawing/2014/main" id="{7DB27247-87F0-0705-D551-6FA901A21D3F}"/>
              </a:ext>
            </a:extLst>
          </p:cNvPr>
          <p:cNvSpPr>
            <a:spLocks noGrp="1"/>
          </p:cNvSpPr>
          <p:nvPr>
            <p:ph idx="1"/>
          </p:nvPr>
        </p:nvSpPr>
        <p:spPr>
          <a:xfrm>
            <a:off x="6662057" y="1110343"/>
            <a:ext cx="5014007" cy="1319348"/>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173525005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p on right">
    <p:bg>
      <p:bgRef idx="1001">
        <a:schemeClr val="bg2"/>
      </p:bgRef>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CEBAC73-6230-BB32-EA8E-19F3D9CF3E29}"/>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107819"/>
            <a:ext cx="5465264"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5" name="Symbol zastępczy zawartości 2">
            <a:extLst>
              <a:ext uri="{FF2B5EF4-FFF2-40B4-BE49-F238E27FC236}">
                <a16:creationId xmlns:a16="http://schemas.microsoft.com/office/drawing/2014/main" id="{3A692B4E-C289-477C-883B-D5CBB5AD2645}"/>
              </a:ext>
            </a:extLst>
          </p:cNvPr>
          <p:cNvSpPr>
            <a:spLocks noGrp="1"/>
          </p:cNvSpPr>
          <p:nvPr>
            <p:ph idx="10"/>
          </p:nvPr>
        </p:nvSpPr>
        <p:spPr>
          <a:xfrm>
            <a:off x="517525" y="2667170"/>
            <a:ext cx="11156950" cy="3606630"/>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19CC615E-2B69-14BD-C14B-AC3EF4176A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290B135C-C523-4925-747D-7469E01AE26E}"/>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Symbol zastępczy zawartości 2">
            <a:extLst>
              <a:ext uri="{FF2B5EF4-FFF2-40B4-BE49-F238E27FC236}">
                <a16:creationId xmlns:a16="http://schemas.microsoft.com/office/drawing/2014/main" id="{33C5A3D7-0AF9-7671-838A-B2FC76FE5774}"/>
              </a:ext>
            </a:extLst>
          </p:cNvPr>
          <p:cNvSpPr>
            <a:spLocks noGrp="1"/>
          </p:cNvSpPr>
          <p:nvPr>
            <p:ph idx="12"/>
          </p:nvPr>
        </p:nvSpPr>
        <p:spPr>
          <a:xfrm>
            <a:off x="6662057" y="1110343"/>
            <a:ext cx="5014007" cy="1319348"/>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2707082813"/>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14057B-D779-5B9C-1DDC-65AE43E2FA5E}"/>
              </a:ext>
            </a:extLst>
          </p:cNvPr>
          <p:cNvSpPr/>
          <p:nvPr userDrawn="1"/>
        </p:nvSpPr>
        <p:spPr>
          <a:xfrm>
            <a:off x="-3" y="633571"/>
            <a:ext cx="12192002" cy="6224428"/>
          </a:xfrm>
          <a:custGeom>
            <a:avLst/>
            <a:gdLst>
              <a:gd name="connsiteX0" fmla="*/ 3 w 12192002"/>
              <a:gd name="connsiteY0" fmla="*/ 0 h 6224428"/>
              <a:gd name="connsiteX1" fmla="*/ 2145820 w 12192002"/>
              <a:gd name="connsiteY1" fmla="*/ 0 h 6224428"/>
              <a:gd name="connsiteX2" fmla="*/ 2145820 w 12192002"/>
              <a:gd name="connsiteY2" fmla="*/ 728663 h 6224428"/>
              <a:gd name="connsiteX3" fmla="*/ 12192002 w 12192002"/>
              <a:gd name="connsiteY3" fmla="*/ 728663 h 6224428"/>
              <a:gd name="connsiteX4" fmla="*/ 12192002 w 12192002"/>
              <a:gd name="connsiteY4" fmla="*/ 6224428 h 6224428"/>
              <a:gd name="connsiteX5" fmla="*/ 0 w 12192002"/>
              <a:gd name="connsiteY5" fmla="*/ 6224428 h 6224428"/>
              <a:gd name="connsiteX6" fmla="*/ 0 w 12192002"/>
              <a:gd name="connsiteY6" fmla="*/ 728663 h 6224428"/>
              <a:gd name="connsiteX7" fmla="*/ 3 w 12192002"/>
              <a:gd name="connsiteY7" fmla="*/ 728663 h 622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224428">
                <a:moveTo>
                  <a:pt x="3" y="0"/>
                </a:moveTo>
                <a:lnTo>
                  <a:pt x="2145820" y="0"/>
                </a:lnTo>
                <a:lnTo>
                  <a:pt x="2145820" y="728663"/>
                </a:lnTo>
                <a:lnTo>
                  <a:pt x="12192002" y="728663"/>
                </a:lnTo>
                <a:lnTo>
                  <a:pt x="12192002" y="6224428"/>
                </a:lnTo>
                <a:lnTo>
                  <a:pt x="0" y="6224428"/>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3931920"/>
            <a:ext cx="11158538" cy="2341880"/>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10" name="Grafika 9">
            <a:extLst>
              <a:ext uri="{FF2B5EF4-FFF2-40B4-BE49-F238E27FC236}">
                <a16:creationId xmlns:a16="http://schemas.microsoft.com/office/drawing/2014/main" id="{A3A91CDE-BFB8-A735-4BDE-8567D136B9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923364"/>
            <a:ext cx="1174115" cy="220006"/>
          </a:xfrm>
          <a:prstGeom prst="rect">
            <a:avLst/>
          </a:prstGeom>
        </p:spPr>
      </p:pic>
      <p:sp>
        <p:nvSpPr>
          <p:cNvPr id="5" name="Symbol zastępczy stopki 13">
            <a:extLst>
              <a:ext uri="{FF2B5EF4-FFF2-40B4-BE49-F238E27FC236}">
                <a16:creationId xmlns:a16="http://schemas.microsoft.com/office/drawing/2014/main" id="{5AD59352-46AE-CFF8-AA63-2F55276EE3FE}"/>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tx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B441BE58-94F3-E2CA-D674-696ED519FD0C}"/>
              </a:ext>
            </a:extLst>
          </p:cNvPr>
          <p:cNvSpPr>
            <a:spLocks noGrp="1"/>
          </p:cNvSpPr>
          <p:nvPr>
            <p:ph type="title"/>
          </p:nvPr>
        </p:nvSpPr>
        <p:spPr>
          <a:xfrm>
            <a:off x="517525" y="1678214"/>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4C10E51C-D2D9-A146-6E4F-1C8707735A4B}"/>
              </a:ext>
            </a:extLst>
          </p:cNvPr>
          <p:cNvSpPr>
            <a:spLocks noGrp="1"/>
          </p:cNvSpPr>
          <p:nvPr>
            <p:ph type="body" idx="11"/>
          </p:nvPr>
        </p:nvSpPr>
        <p:spPr>
          <a:xfrm>
            <a:off x="517525" y="2754994"/>
            <a:ext cx="11145122"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05772677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14057B-D779-5B9C-1DDC-65AE43E2FA5E}"/>
              </a:ext>
            </a:extLst>
          </p:cNvPr>
          <p:cNvSpPr/>
          <p:nvPr userDrawn="1"/>
        </p:nvSpPr>
        <p:spPr>
          <a:xfrm>
            <a:off x="-3" y="633571"/>
            <a:ext cx="12192002" cy="6224428"/>
          </a:xfrm>
          <a:custGeom>
            <a:avLst/>
            <a:gdLst>
              <a:gd name="connsiteX0" fmla="*/ 3 w 12192002"/>
              <a:gd name="connsiteY0" fmla="*/ 0 h 6224428"/>
              <a:gd name="connsiteX1" fmla="*/ 2145820 w 12192002"/>
              <a:gd name="connsiteY1" fmla="*/ 0 h 6224428"/>
              <a:gd name="connsiteX2" fmla="*/ 2145820 w 12192002"/>
              <a:gd name="connsiteY2" fmla="*/ 728663 h 6224428"/>
              <a:gd name="connsiteX3" fmla="*/ 12192002 w 12192002"/>
              <a:gd name="connsiteY3" fmla="*/ 728663 h 6224428"/>
              <a:gd name="connsiteX4" fmla="*/ 12192002 w 12192002"/>
              <a:gd name="connsiteY4" fmla="*/ 6224428 h 6224428"/>
              <a:gd name="connsiteX5" fmla="*/ 0 w 12192002"/>
              <a:gd name="connsiteY5" fmla="*/ 6224428 h 6224428"/>
              <a:gd name="connsiteX6" fmla="*/ 0 w 12192002"/>
              <a:gd name="connsiteY6" fmla="*/ 728663 h 6224428"/>
              <a:gd name="connsiteX7" fmla="*/ 3 w 12192002"/>
              <a:gd name="connsiteY7" fmla="*/ 728663 h 622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224428">
                <a:moveTo>
                  <a:pt x="3" y="0"/>
                </a:moveTo>
                <a:lnTo>
                  <a:pt x="2145820" y="0"/>
                </a:lnTo>
                <a:lnTo>
                  <a:pt x="2145820" y="728663"/>
                </a:lnTo>
                <a:lnTo>
                  <a:pt x="12192002" y="728663"/>
                </a:lnTo>
                <a:lnTo>
                  <a:pt x="12192002" y="6224428"/>
                </a:lnTo>
                <a:lnTo>
                  <a:pt x="0" y="6224428"/>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0" name="Grafika 9">
            <a:extLst>
              <a:ext uri="{FF2B5EF4-FFF2-40B4-BE49-F238E27FC236}">
                <a16:creationId xmlns:a16="http://schemas.microsoft.com/office/drawing/2014/main" id="{A3A91CDE-BFB8-A735-4BDE-8567D136B9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923364"/>
            <a:ext cx="1174115" cy="220006"/>
          </a:xfrm>
          <a:prstGeom prst="rect">
            <a:avLst/>
          </a:prstGeom>
        </p:spPr>
      </p:pic>
      <p:sp>
        <p:nvSpPr>
          <p:cNvPr id="5" name="Symbol zastępczy stopki 13">
            <a:extLst>
              <a:ext uri="{FF2B5EF4-FFF2-40B4-BE49-F238E27FC236}">
                <a16:creationId xmlns:a16="http://schemas.microsoft.com/office/drawing/2014/main" id="{5AD59352-46AE-CFF8-AA63-2F55276EE3FE}"/>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DE7DBE5A-0BC2-77C1-1C73-27978DB6197E}"/>
              </a:ext>
            </a:extLst>
          </p:cNvPr>
          <p:cNvSpPr>
            <a:spLocks noGrp="1"/>
          </p:cNvSpPr>
          <p:nvPr>
            <p:ph type="title"/>
          </p:nvPr>
        </p:nvSpPr>
        <p:spPr>
          <a:xfrm>
            <a:off x="515938" y="1693363"/>
            <a:ext cx="11160125"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F3715CF8-F8FB-19AC-9945-CE65AAA53B48}"/>
              </a:ext>
            </a:extLst>
          </p:cNvPr>
          <p:cNvSpPr>
            <a:spLocks noGrp="1"/>
          </p:cNvSpPr>
          <p:nvPr>
            <p:ph idx="10"/>
          </p:nvPr>
        </p:nvSpPr>
        <p:spPr>
          <a:xfrm>
            <a:off x="517525" y="3931920"/>
            <a:ext cx="11158538" cy="2341880"/>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9" name="Symbol zastępczy tekstu 2">
            <a:extLst>
              <a:ext uri="{FF2B5EF4-FFF2-40B4-BE49-F238E27FC236}">
                <a16:creationId xmlns:a16="http://schemas.microsoft.com/office/drawing/2014/main" id="{81169767-FC38-F8A5-576A-587BA301AB5D}"/>
              </a:ext>
            </a:extLst>
          </p:cNvPr>
          <p:cNvSpPr>
            <a:spLocks noGrp="1"/>
          </p:cNvSpPr>
          <p:nvPr>
            <p:ph type="body" idx="11"/>
          </p:nvPr>
        </p:nvSpPr>
        <p:spPr>
          <a:xfrm>
            <a:off x="517525" y="2754994"/>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211376850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6E34B68C-6619-FCD5-E6DC-B7E43ACE6233}"/>
              </a:ext>
            </a:extLst>
          </p:cNvPr>
          <p:cNvSpPr/>
          <p:nvPr userDrawn="1"/>
        </p:nvSpPr>
        <p:spPr>
          <a:xfrm>
            <a:off x="-3" y="1369785"/>
            <a:ext cx="12192002" cy="5488214"/>
          </a:xfrm>
          <a:custGeom>
            <a:avLst/>
            <a:gdLst>
              <a:gd name="connsiteX0" fmla="*/ 3 w 12192002"/>
              <a:gd name="connsiteY0" fmla="*/ 0 h 5488214"/>
              <a:gd name="connsiteX1" fmla="*/ 2145820 w 12192002"/>
              <a:gd name="connsiteY1" fmla="*/ 0 h 5488214"/>
              <a:gd name="connsiteX2" fmla="*/ 2145820 w 12192002"/>
              <a:gd name="connsiteY2" fmla="*/ 728663 h 5488214"/>
              <a:gd name="connsiteX3" fmla="*/ 12192002 w 12192002"/>
              <a:gd name="connsiteY3" fmla="*/ 728663 h 5488214"/>
              <a:gd name="connsiteX4" fmla="*/ 12192002 w 12192002"/>
              <a:gd name="connsiteY4" fmla="*/ 5488214 h 5488214"/>
              <a:gd name="connsiteX5" fmla="*/ 0 w 12192002"/>
              <a:gd name="connsiteY5" fmla="*/ 5488214 h 5488214"/>
              <a:gd name="connsiteX6" fmla="*/ 0 w 12192002"/>
              <a:gd name="connsiteY6" fmla="*/ 728663 h 5488214"/>
              <a:gd name="connsiteX7" fmla="*/ 3 w 12192002"/>
              <a:gd name="connsiteY7" fmla="*/ 728663 h 548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488214">
                <a:moveTo>
                  <a:pt x="3" y="0"/>
                </a:moveTo>
                <a:lnTo>
                  <a:pt x="2145820" y="0"/>
                </a:lnTo>
                <a:lnTo>
                  <a:pt x="2145820" y="728663"/>
                </a:lnTo>
                <a:lnTo>
                  <a:pt x="12192002" y="728663"/>
                </a:lnTo>
                <a:lnTo>
                  <a:pt x="12192002" y="5488214"/>
                </a:lnTo>
                <a:lnTo>
                  <a:pt x="0" y="5488214"/>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4715691"/>
            <a:ext cx="11158538" cy="1532708"/>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p:txBody>
      </p:sp>
      <p:pic>
        <p:nvPicPr>
          <p:cNvPr id="11" name="Grafika 10">
            <a:extLst>
              <a:ext uri="{FF2B5EF4-FFF2-40B4-BE49-F238E27FC236}">
                <a16:creationId xmlns:a16="http://schemas.microsoft.com/office/drawing/2014/main" id="{AAADF1C5-6B90-FAB6-C2C5-8A3F5CC27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1659578"/>
            <a:ext cx="1174115" cy="220006"/>
          </a:xfrm>
          <a:prstGeom prst="rect">
            <a:avLst/>
          </a:prstGeom>
        </p:spPr>
      </p:pic>
      <p:sp>
        <p:nvSpPr>
          <p:cNvPr id="13" name="Symbol zastępczy stopki 12">
            <a:extLst>
              <a:ext uri="{FF2B5EF4-FFF2-40B4-BE49-F238E27FC236}">
                <a16:creationId xmlns:a16="http://schemas.microsoft.com/office/drawing/2014/main" id="{6A248030-A344-74E5-2B14-B2AF0D042540}"/>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F6A0168D-1AAF-DBB9-BEE0-3399D71CC9C1}"/>
              </a:ext>
            </a:extLst>
          </p:cNvPr>
          <p:cNvSpPr>
            <a:spLocks noGrp="1"/>
          </p:cNvSpPr>
          <p:nvPr>
            <p:ph type="title"/>
          </p:nvPr>
        </p:nvSpPr>
        <p:spPr>
          <a:xfrm>
            <a:off x="517525" y="2419616"/>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8CBCF42F-A87D-F2F7-7B00-21B4C956BDAC}"/>
              </a:ext>
            </a:extLst>
          </p:cNvPr>
          <p:cNvSpPr>
            <a:spLocks noGrp="1"/>
          </p:cNvSpPr>
          <p:nvPr>
            <p:ph type="body" idx="12"/>
          </p:nvPr>
        </p:nvSpPr>
        <p:spPr>
          <a:xfrm>
            <a:off x="517525" y="3512641"/>
            <a:ext cx="11145122"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27182654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6E34B68C-6619-FCD5-E6DC-B7E43ACE6233}"/>
              </a:ext>
            </a:extLst>
          </p:cNvPr>
          <p:cNvSpPr/>
          <p:nvPr userDrawn="1"/>
        </p:nvSpPr>
        <p:spPr>
          <a:xfrm>
            <a:off x="0" y="1369785"/>
            <a:ext cx="12192002" cy="5488214"/>
          </a:xfrm>
          <a:custGeom>
            <a:avLst/>
            <a:gdLst>
              <a:gd name="connsiteX0" fmla="*/ 3 w 12192002"/>
              <a:gd name="connsiteY0" fmla="*/ 0 h 5488214"/>
              <a:gd name="connsiteX1" fmla="*/ 2145820 w 12192002"/>
              <a:gd name="connsiteY1" fmla="*/ 0 h 5488214"/>
              <a:gd name="connsiteX2" fmla="*/ 2145820 w 12192002"/>
              <a:gd name="connsiteY2" fmla="*/ 728663 h 5488214"/>
              <a:gd name="connsiteX3" fmla="*/ 12192002 w 12192002"/>
              <a:gd name="connsiteY3" fmla="*/ 728663 h 5488214"/>
              <a:gd name="connsiteX4" fmla="*/ 12192002 w 12192002"/>
              <a:gd name="connsiteY4" fmla="*/ 5488214 h 5488214"/>
              <a:gd name="connsiteX5" fmla="*/ 0 w 12192002"/>
              <a:gd name="connsiteY5" fmla="*/ 5488214 h 5488214"/>
              <a:gd name="connsiteX6" fmla="*/ 0 w 12192002"/>
              <a:gd name="connsiteY6" fmla="*/ 728663 h 5488214"/>
              <a:gd name="connsiteX7" fmla="*/ 3 w 12192002"/>
              <a:gd name="connsiteY7" fmla="*/ 728663 h 548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488214">
                <a:moveTo>
                  <a:pt x="3" y="0"/>
                </a:moveTo>
                <a:lnTo>
                  <a:pt x="2145820" y="0"/>
                </a:lnTo>
                <a:lnTo>
                  <a:pt x="2145820" y="728663"/>
                </a:lnTo>
                <a:lnTo>
                  <a:pt x="12192002" y="728663"/>
                </a:lnTo>
                <a:lnTo>
                  <a:pt x="12192002" y="5488214"/>
                </a:lnTo>
                <a:lnTo>
                  <a:pt x="0" y="5488214"/>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AAADF1C5-6B90-FAB6-C2C5-8A3F5CC27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1659578"/>
            <a:ext cx="1174115" cy="220006"/>
          </a:xfrm>
          <a:prstGeom prst="rect">
            <a:avLst/>
          </a:prstGeom>
        </p:spPr>
      </p:pic>
      <p:sp>
        <p:nvSpPr>
          <p:cNvPr id="13" name="Symbol zastępczy stopki 12">
            <a:extLst>
              <a:ext uri="{FF2B5EF4-FFF2-40B4-BE49-F238E27FC236}">
                <a16:creationId xmlns:a16="http://schemas.microsoft.com/office/drawing/2014/main" id="{6A248030-A344-74E5-2B14-B2AF0D042540}"/>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8" name="Symbol zastępczy tekstu 2">
            <a:extLst>
              <a:ext uri="{FF2B5EF4-FFF2-40B4-BE49-F238E27FC236}">
                <a16:creationId xmlns:a16="http://schemas.microsoft.com/office/drawing/2014/main" id="{3C8F9E25-A348-4780-2B29-D6D01B74702A}"/>
              </a:ext>
            </a:extLst>
          </p:cNvPr>
          <p:cNvSpPr>
            <a:spLocks noGrp="1"/>
          </p:cNvSpPr>
          <p:nvPr>
            <p:ph idx="10"/>
          </p:nvPr>
        </p:nvSpPr>
        <p:spPr>
          <a:xfrm>
            <a:off x="517525" y="4715691"/>
            <a:ext cx="11158538" cy="1532708"/>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stStyle>
          <a:p>
            <a:pPr lvl="0"/>
            <a:r>
              <a:rPr lang="pl-PL"/>
              <a:t>Kliknij, aby edytować style wzorca tekstu</a:t>
            </a:r>
          </a:p>
          <a:p>
            <a:pPr lvl="1"/>
            <a:r>
              <a:rPr lang="pl-PL"/>
              <a:t>Drugi poziom</a:t>
            </a:r>
          </a:p>
          <a:p>
            <a:pPr lvl="2"/>
            <a:r>
              <a:rPr lang="pl-PL"/>
              <a:t>Trzeci poziom</a:t>
            </a:r>
          </a:p>
        </p:txBody>
      </p:sp>
      <p:sp>
        <p:nvSpPr>
          <p:cNvPr id="9" name="Tytuł 1">
            <a:extLst>
              <a:ext uri="{FF2B5EF4-FFF2-40B4-BE49-F238E27FC236}">
                <a16:creationId xmlns:a16="http://schemas.microsoft.com/office/drawing/2014/main" id="{EF982903-280A-8537-4260-E65BBD2354BA}"/>
              </a:ext>
            </a:extLst>
          </p:cNvPr>
          <p:cNvSpPr>
            <a:spLocks noGrp="1"/>
          </p:cNvSpPr>
          <p:nvPr>
            <p:ph type="title"/>
          </p:nvPr>
        </p:nvSpPr>
        <p:spPr>
          <a:xfrm>
            <a:off x="517525" y="2419616"/>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0" name="Symbol zastępczy tekstu 2">
            <a:extLst>
              <a:ext uri="{FF2B5EF4-FFF2-40B4-BE49-F238E27FC236}">
                <a16:creationId xmlns:a16="http://schemas.microsoft.com/office/drawing/2014/main" id="{6DB2FCD5-8DB4-CA4C-0873-8B7B9A18200C}"/>
              </a:ext>
            </a:extLst>
          </p:cNvPr>
          <p:cNvSpPr>
            <a:spLocks noGrp="1"/>
          </p:cNvSpPr>
          <p:nvPr>
            <p:ph type="body" idx="12"/>
          </p:nvPr>
        </p:nvSpPr>
        <p:spPr>
          <a:xfrm>
            <a:off x="517525" y="3512641"/>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2363443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Top">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EA0CAC85-CA85-A81B-03B1-1C5A28167940}"/>
              </a:ext>
            </a:extLst>
          </p:cNvPr>
          <p:cNvSpPr/>
          <p:nvPr userDrawn="1"/>
        </p:nvSpPr>
        <p:spPr>
          <a:xfrm>
            <a:off x="-5" y="2088690"/>
            <a:ext cx="12192002" cy="4769310"/>
          </a:xfrm>
          <a:custGeom>
            <a:avLst/>
            <a:gdLst>
              <a:gd name="connsiteX0" fmla="*/ 3 w 12192002"/>
              <a:gd name="connsiteY0" fmla="*/ 0 h 4769310"/>
              <a:gd name="connsiteX1" fmla="*/ 2145820 w 12192002"/>
              <a:gd name="connsiteY1" fmla="*/ 0 h 4769310"/>
              <a:gd name="connsiteX2" fmla="*/ 2145820 w 12192002"/>
              <a:gd name="connsiteY2" fmla="*/ 728663 h 4769310"/>
              <a:gd name="connsiteX3" fmla="*/ 12192002 w 12192002"/>
              <a:gd name="connsiteY3" fmla="*/ 728663 h 4769310"/>
              <a:gd name="connsiteX4" fmla="*/ 12192002 w 12192002"/>
              <a:gd name="connsiteY4" fmla="*/ 4769310 h 4769310"/>
              <a:gd name="connsiteX5" fmla="*/ 0 w 12192002"/>
              <a:gd name="connsiteY5" fmla="*/ 4769310 h 4769310"/>
              <a:gd name="connsiteX6" fmla="*/ 0 w 12192002"/>
              <a:gd name="connsiteY6" fmla="*/ 728663 h 4769310"/>
              <a:gd name="connsiteX7" fmla="*/ 3 w 12192002"/>
              <a:gd name="connsiteY7" fmla="*/ 728663 h 476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4769310">
                <a:moveTo>
                  <a:pt x="3" y="0"/>
                </a:moveTo>
                <a:lnTo>
                  <a:pt x="2145820" y="0"/>
                </a:lnTo>
                <a:lnTo>
                  <a:pt x="2145820" y="728663"/>
                </a:lnTo>
                <a:lnTo>
                  <a:pt x="12192002" y="728663"/>
                </a:lnTo>
                <a:lnTo>
                  <a:pt x="12192002" y="4769310"/>
                </a:lnTo>
                <a:lnTo>
                  <a:pt x="0" y="476931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4206240"/>
            <a:ext cx="11158538" cy="2067560"/>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8DC5F083-96A7-9F6C-EA57-E325F7A75A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4"/>
            <a:ext cx="1174115" cy="220006"/>
          </a:xfrm>
          <a:prstGeom prst="rect">
            <a:avLst/>
          </a:prstGeom>
        </p:spPr>
      </p:pic>
      <p:pic>
        <p:nvPicPr>
          <p:cNvPr id="13" name="Grafika 12">
            <a:extLst>
              <a:ext uri="{FF2B5EF4-FFF2-40B4-BE49-F238E27FC236}">
                <a16:creationId xmlns:a16="http://schemas.microsoft.com/office/drawing/2014/main" id="{FEF98C7A-EFA3-D1C8-011C-8DD96328F5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2"/>
            <a:ext cx="1174115" cy="220006"/>
          </a:xfrm>
          <a:prstGeom prst="rect">
            <a:avLst/>
          </a:prstGeom>
        </p:spPr>
      </p:pic>
      <p:sp>
        <p:nvSpPr>
          <p:cNvPr id="17" name="Symbol zastępczy stopki 16">
            <a:extLst>
              <a:ext uri="{FF2B5EF4-FFF2-40B4-BE49-F238E27FC236}">
                <a16:creationId xmlns:a16="http://schemas.microsoft.com/office/drawing/2014/main" id="{E2E41C1A-572F-90F6-E8C0-5188A5559A58}"/>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3ADA6DD0-E666-F419-D11C-10D34C9F4530}"/>
              </a:ext>
            </a:extLst>
          </p:cNvPr>
          <p:cNvSpPr>
            <a:spLocks noGrp="1"/>
          </p:cNvSpPr>
          <p:nvPr>
            <p:ph type="title"/>
          </p:nvPr>
        </p:nvSpPr>
        <p:spPr>
          <a:xfrm>
            <a:off x="517525" y="3088752"/>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249753823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slide Top">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EA0CAC85-CA85-A81B-03B1-1C5A28167940}"/>
              </a:ext>
            </a:extLst>
          </p:cNvPr>
          <p:cNvSpPr/>
          <p:nvPr userDrawn="1"/>
        </p:nvSpPr>
        <p:spPr>
          <a:xfrm>
            <a:off x="-5" y="2088690"/>
            <a:ext cx="12192002" cy="4769310"/>
          </a:xfrm>
          <a:custGeom>
            <a:avLst/>
            <a:gdLst>
              <a:gd name="connsiteX0" fmla="*/ 3 w 12192002"/>
              <a:gd name="connsiteY0" fmla="*/ 0 h 4769310"/>
              <a:gd name="connsiteX1" fmla="*/ 2145820 w 12192002"/>
              <a:gd name="connsiteY1" fmla="*/ 0 h 4769310"/>
              <a:gd name="connsiteX2" fmla="*/ 2145820 w 12192002"/>
              <a:gd name="connsiteY2" fmla="*/ 728663 h 4769310"/>
              <a:gd name="connsiteX3" fmla="*/ 12192002 w 12192002"/>
              <a:gd name="connsiteY3" fmla="*/ 728663 h 4769310"/>
              <a:gd name="connsiteX4" fmla="*/ 12192002 w 12192002"/>
              <a:gd name="connsiteY4" fmla="*/ 4769310 h 4769310"/>
              <a:gd name="connsiteX5" fmla="*/ 0 w 12192002"/>
              <a:gd name="connsiteY5" fmla="*/ 4769310 h 4769310"/>
              <a:gd name="connsiteX6" fmla="*/ 0 w 12192002"/>
              <a:gd name="connsiteY6" fmla="*/ 728663 h 4769310"/>
              <a:gd name="connsiteX7" fmla="*/ 3 w 12192002"/>
              <a:gd name="connsiteY7" fmla="*/ 728663 h 476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4769310">
                <a:moveTo>
                  <a:pt x="3" y="0"/>
                </a:moveTo>
                <a:lnTo>
                  <a:pt x="2145820" y="0"/>
                </a:lnTo>
                <a:lnTo>
                  <a:pt x="2145820" y="728663"/>
                </a:lnTo>
                <a:lnTo>
                  <a:pt x="12192002" y="728663"/>
                </a:lnTo>
                <a:lnTo>
                  <a:pt x="12192002" y="4769310"/>
                </a:lnTo>
                <a:lnTo>
                  <a:pt x="0" y="476931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8DC5F083-96A7-9F6C-EA57-E325F7A75A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4"/>
            <a:ext cx="1174115" cy="220006"/>
          </a:xfrm>
          <a:prstGeom prst="rect">
            <a:avLst/>
          </a:prstGeom>
        </p:spPr>
      </p:pic>
      <p:pic>
        <p:nvPicPr>
          <p:cNvPr id="13" name="Grafika 12">
            <a:extLst>
              <a:ext uri="{FF2B5EF4-FFF2-40B4-BE49-F238E27FC236}">
                <a16:creationId xmlns:a16="http://schemas.microsoft.com/office/drawing/2014/main" id="{FEF98C7A-EFA3-D1C8-011C-8DD96328F5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7525" y="2378482"/>
            <a:ext cx="1174115" cy="220006"/>
          </a:xfrm>
          <a:prstGeom prst="rect">
            <a:avLst/>
          </a:prstGeom>
        </p:spPr>
      </p:pic>
      <p:sp>
        <p:nvSpPr>
          <p:cNvPr id="17" name="Symbol zastępczy stopki 16">
            <a:extLst>
              <a:ext uri="{FF2B5EF4-FFF2-40B4-BE49-F238E27FC236}">
                <a16:creationId xmlns:a16="http://schemas.microsoft.com/office/drawing/2014/main" id="{E2E41C1A-572F-90F6-E8C0-5188A5559A58}"/>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Symbol zastępczy tekstu 2">
            <a:extLst>
              <a:ext uri="{FF2B5EF4-FFF2-40B4-BE49-F238E27FC236}">
                <a16:creationId xmlns:a16="http://schemas.microsoft.com/office/drawing/2014/main" id="{642F92A9-7E5F-A939-CF18-E7621FDCBE7F}"/>
              </a:ext>
            </a:extLst>
          </p:cNvPr>
          <p:cNvSpPr>
            <a:spLocks noGrp="1"/>
          </p:cNvSpPr>
          <p:nvPr>
            <p:ph idx="10"/>
          </p:nvPr>
        </p:nvSpPr>
        <p:spPr>
          <a:xfrm>
            <a:off x="517525" y="4206240"/>
            <a:ext cx="11158538" cy="2067560"/>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1">
            <a:extLst>
              <a:ext uri="{FF2B5EF4-FFF2-40B4-BE49-F238E27FC236}">
                <a16:creationId xmlns:a16="http://schemas.microsoft.com/office/drawing/2014/main" id="{ED2E8ED0-2D66-1936-80FF-F2219601B61E}"/>
              </a:ext>
            </a:extLst>
          </p:cNvPr>
          <p:cNvSpPr>
            <a:spLocks noGrp="1"/>
          </p:cNvSpPr>
          <p:nvPr>
            <p:ph type="title"/>
          </p:nvPr>
        </p:nvSpPr>
        <p:spPr>
          <a:xfrm>
            <a:off x="517525" y="3088752"/>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357057444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5298743"/>
            <a:ext cx="11158538" cy="975057"/>
          </a:xfrm>
          <a:prstGeom prst="rect">
            <a:avLst/>
          </a:prstGeom>
        </p:spPr>
        <p:txBody>
          <a:bodyPr vert="horz" lIns="0" tIns="45720" rIns="0" bIns="45720" rtlCol="0">
            <a:noAutofit/>
          </a:bodyPr>
          <a:lstStyle>
            <a:lvl3pPr marL="914400" indent="0">
              <a:buNone/>
              <a:defRPr/>
            </a:lvl3pPr>
          </a:lstStyle>
          <a:p>
            <a:pPr lvl="0"/>
            <a:r>
              <a:rPr lang="pl-PL"/>
              <a:t>Kliknij, aby edytować style wzorca tekstu</a:t>
            </a:r>
          </a:p>
          <a:p>
            <a:pPr lvl="1"/>
            <a:r>
              <a:rPr lang="pl-PL"/>
              <a:t>Drugi poziom</a:t>
            </a:r>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EFD02AE5-DA46-DC9D-D01D-7AF459CFDD38}"/>
              </a:ext>
            </a:extLst>
          </p:cNvPr>
          <p:cNvSpPr>
            <a:spLocks noGrp="1"/>
          </p:cNvSpPr>
          <p:nvPr>
            <p:ph type="title"/>
          </p:nvPr>
        </p:nvSpPr>
        <p:spPr>
          <a:xfrm>
            <a:off x="517525" y="4070683"/>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241338592"/>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tekstu 2">
            <a:extLst>
              <a:ext uri="{FF2B5EF4-FFF2-40B4-BE49-F238E27FC236}">
                <a16:creationId xmlns:a16="http://schemas.microsoft.com/office/drawing/2014/main" id="{71DCCF51-6265-8AFA-F2B1-FB5876167B9C}"/>
              </a:ext>
            </a:extLst>
          </p:cNvPr>
          <p:cNvSpPr>
            <a:spLocks noGrp="1"/>
          </p:cNvSpPr>
          <p:nvPr>
            <p:ph idx="10"/>
          </p:nvPr>
        </p:nvSpPr>
        <p:spPr>
          <a:xfrm>
            <a:off x="517525" y="5298743"/>
            <a:ext cx="11158538" cy="975057"/>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marL="914400" indent="0">
              <a:buNone/>
              <a:defRPr/>
            </a:lvl3pPr>
          </a:lstStyle>
          <a:p>
            <a:pPr lvl="0"/>
            <a:r>
              <a:rPr lang="pl-PL"/>
              <a:t>Kliknij, aby edytować style wzorca tekstu</a:t>
            </a:r>
          </a:p>
          <a:p>
            <a:pPr lvl="1"/>
            <a:r>
              <a:rPr lang="pl-PL"/>
              <a:t>Drugi poziom</a:t>
            </a:r>
          </a:p>
        </p:txBody>
      </p:sp>
      <p:sp>
        <p:nvSpPr>
          <p:cNvPr id="6" name="Tytuł 1">
            <a:extLst>
              <a:ext uri="{FF2B5EF4-FFF2-40B4-BE49-F238E27FC236}">
                <a16:creationId xmlns:a16="http://schemas.microsoft.com/office/drawing/2014/main" id="{6911320C-B98C-F31F-3F33-183387F04F8B}"/>
              </a:ext>
            </a:extLst>
          </p:cNvPr>
          <p:cNvSpPr>
            <a:spLocks noGrp="1"/>
          </p:cNvSpPr>
          <p:nvPr>
            <p:ph type="title"/>
          </p:nvPr>
        </p:nvSpPr>
        <p:spPr>
          <a:xfrm>
            <a:off x="517525" y="4070683"/>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4403601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p on right">
    <p:bg>
      <p:bgPr>
        <a:solidFill>
          <a:schemeClr val="bg1"/>
        </a:solidFill>
        <a:effectLst/>
      </p:bgPr>
    </p:bg>
    <p:spTree>
      <p:nvGrpSpPr>
        <p:cNvPr id="1" name=""/>
        <p:cNvGrpSpPr/>
        <p:nvPr/>
      </p:nvGrpSpPr>
      <p:grpSpPr>
        <a:xfrm>
          <a:off x="0" y="0"/>
          <a:ext cx="0" cy="0"/>
          <a:chOff x="0" y="0"/>
          <a:chExt cx="0" cy="0"/>
        </a:xfrm>
      </p:grpSpPr>
      <p:sp>
        <p:nvSpPr>
          <p:cNvPr id="6" name="Dowolny kształt 5">
            <a:extLst>
              <a:ext uri="{FF2B5EF4-FFF2-40B4-BE49-F238E27FC236}">
                <a16:creationId xmlns:a16="http://schemas.microsoft.com/office/drawing/2014/main" id="{2F6B9A95-86A7-B7D9-AAAD-A2643B859F8A}"/>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5B7C407-5CBB-9A1E-CB6D-BDE179D090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79244"/>
            <a:ext cx="1174115" cy="220006"/>
          </a:xfrm>
          <a:prstGeom prst="rect">
            <a:avLst/>
          </a:prstGeom>
        </p:spPr>
      </p:pic>
      <p:sp>
        <p:nvSpPr>
          <p:cNvPr id="2" name="Tytuł 1">
            <a:extLst>
              <a:ext uri="{FF2B5EF4-FFF2-40B4-BE49-F238E27FC236}">
                <a16:creationId xmlns:a16="http://schemas.microsoft.com/office/drawing/2014/main" id="{73F90C7A-F9A5-BB0B-B25A-E60C3FE35612}"/>
              </a:ext>
            </a:extLst>
          </p:cNvPr>
          <p:cNvSpPr>
            <a:spLocks noGrp="1"/>
          </p:cNvSpPr>
          <p:nvPr>
            <p:ph type="title"/>
          </p:nvPr>
        </p:nvSpPr>
        <p:spPr>
          <a:xfrm>
            <a:off x="530941" y="1992314"/>
            <a:ext cx="11145122" cy="2852737"/>
          </a:xfrm>
        </p:spPr>
        <p:txBody>
          <a:bodyPr lIns="0" rIns="0" anchor="ctr">
            <a:normAutofit/>
          </a:bodyPr>
          <a:lstStyle>
            <a:lvl1pPr>
              <a:lnSpc>
                <a:spcPct val="80000"/>
              </a:lnSpc>
              <a:defRPr sz="8000" spc="-100" baseline="0">
                <a:solidFill>
                  <a:schemeClr val="bg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C9EF6E31-5B12-CCC9-DED6-BAD2D2095511}"/>
              </a:ext>
            </a:extLst>
          </p:cNvPr>
          <p:cNvSpPr>
            <a:spLocks noGrp="1"/>
          </p:cNvSpPr>
          <p:nvPr>
            <p:ph type="body" idx="1"/>
          </p:nvPr>
        </p:nvSpPr>
        <p:spPr>
          <a:xfrm>
            <a:off x="530941" y="4845052"/>
            <a:ext cx="11145122" cy="902605"/>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5" name="Symbol zastępczy stopki 4">
            <a:extLst>
              <a:ext uri="{FF2B5EF4-FFF2-40B4-BE49-F238E27FC236}">
                <a16:creationId xmlns:a16="http://schemas.microsoft.com/office/drawing/2014/main" id="{0EB67353-DE5A-AFD9-1D25-496C8A93E93E}"/>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4" name="Symbol zastępczy tekstu 13">
            <a:extLst>
              <a:ext uri="{FF2B5EF4-FFF2-40B4-BE49-F238E27FC236}">
                <a16:creationId xmlns:a16="http://schemas.microsoft.com/office/drawing/2014/main" id="{1A549D09-9F29-3D7C-F79B-504C441AB647}"/>
              </a:ext>
            </a:extLst>
          </p:cNvPr>
          <p:cNvSpPr>
            <a:spLocks noGrp="1"/>
          </p:cNvSpPr>
          <p:nvPr>
            <p:ph type="body" sz="quarter" idx="15"/>
          </p:nvPr>
        </p:nvSpPr>
        <p:spPr>
          <a:xfrm>
            <a:off x="515938"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7EBB9352-5FEB-4888-E71B-34DCD10782DA}"/>
              </a:ext>
            </a:extLst>
          </p:cNvPr>
          <p:cNvSpPr>
            <a:spLocks noGrp="1"/>
          </p:cNvSpPr>
          <p:nvPr>
            <p:ph type="body" sz="quarter" idx="16"/>
          </p:nvPr>
        </p:nvSpPr>
        <p:spPr>
          <a:xfrm>
            <a:off x="6679429"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659607416"/>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EFD02AE5-DA46-DC9D-D01D-7AF459CFDD38}"/>
              </a:ext>
            </a:extLst>
          </p:cNvPr>
          <p:cNvSpPr>
            <a:spLocks noGrp="1"/>
          </p:cNvSpPr>
          <p:nvPr>
            <p:ph type="title"/>
          </p:nvPr>
        </p:nvSpPr>
        <p:spPr>
          <a:xfrm>
            <a:off x="515938" y="4031494"/>
            <a:ext cx="11158537" cy="1650850"/>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13">
            <a:extLst>
              <a:ext uri="{FF2B5EF4-FFF2-40B4-BE49-F238E27FC236}">
                <a16:creationId xmlns:a16="http://schemas.microsoft.com/office/drawing/2014/main" id="{148994B3-A19E-CBCD-9AE5-6E5A570F1221}"/>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 name="Symbol zastępczy tekstu 13">
            <a:extLst>
              <a:ext uri="{FF2B5EF4-FFF2-40B4-BE49-F238E27FC236}">
                <a16:creationId xmlns:a16="http://schemas.microsoft.com/office/drawing/2014/main" id="{D1440394-184D-C196-14FD-FE888B81D042}"/>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08156142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2" y="2879724"/>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4A68299A-BFE8-71DE-3946-1A831F3C554B}"/>
              </a:ext>
            </a:extLst>
          </p:cNvPr>
          <p:cNvSpPr>
            <a:spLocks noGrp="1"/>
          </p:cNvSpPr>
          <p:nvPr>
            <p:ph type="title"/>
          </p:nvPr>
        </p:nvSpPr>
        <p:spPr>
          <a:xfrm>
            <a:off x="515938" y="4031494"/>
            <a:ext cx="11158537" cy="1650850"/>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4" name="Symbol zastępczy tekstu 13">
            <a:extLst>
              <a:ext uri="{FF2B5EF4-FFF2-40B4-BE49-F238E27FC236}">
                <a16:creationId xmlns:a16="http://schemas.microsoft.com/office/drawing/2014/main" id="{D7095651-684B-8035-E2AC-22909950B2F3}"/>
              </a:ext>
            </a:extLst>
          </p:cNvPr>
          <p:cNvSpPr>
            <a:spLocks noGrp="1"/>
          </p:cNvSpPr>
          <p:nvPr>
            <p:ph type="body" sz="quarter" idx="15"/>
          </p:nvPr>
        </p:nvSpPr>
        <p:spPr>
          <a:xfrm>
            <a:off x="515940"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9FE5981B-052C-9839-B67D-3A6EA67DA473}"/>
              </a:ext>
            </a:extLst>
          </p:cNvPr>
          <p:cNvSpPr>
            <a:spLocks noGrp="1"/>
          </p:cNvSpPr>
          <p:nvPr>
            <p:ph type="body" sz="quarter" idx="16"/>
          </p:nvPr>
        </p:nvSpPr>
        <p:spPr>
          <a:xfrm>
            <a:off x="6679429" y="5995987"/>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51598551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7F51DF71-A8B0-A54C-23DA-D1D422828655}"/>
              </a:ext>
            </a:extLst>
          </p:cNvPr>
          <p:cNvSpPr/>
          <p:nvPr userDrawn="1"/>
        </p:nvSpPr>
        <p:spPr>
          <a:xfrm>
            <a:off x="0" y="3583009"/>
            <a:ext cx="12192000" cy="3274991"/>
          </a:xfrm>
          <a:custGeom>
            <a:avLst/>
            <a:gdLst>
              <a:gd name="connsiteX0" fmla="*/ 0 w 12192000"/>
              <a:gd name="connsiteY0" fmla="*/ 0 h 3274991"/>
              <a:gd name="connsiteX1" fmla="*/ 2135188 w 12192000"/>
              <a:gd name="connsiteY1" fmla="*/ 0 h 3274991"/>
              <a:gd name="connsiteX2" fmla="*/ 2135188 w 12192000"/>
              <a:gd name="connsiteY2" fmla="*/ 746103 h 3274991"/>
              <a:gd name="connsiteX3" fmla="*/ 12192000 w 12192000"/>
              <a:gd name="connsiteY3" fmla="*/ 746103 h 3274991"/>
              <a:gd name="connsiteX4" fmla="*/ 12192000 w 12192000"/>
              <a:gd name="connsiteY4" fmla="*/ 3274991 h 3274991"/>
              <a:gd name="connsiteX5" fmla="*/ 0 w 12192000"/>
              <a:gd name="connsiteY5" fmla="*/ 3274991 h 3274991"/>
              <a:gd name="connsiteX6" fmla="*/ 0 w 12192000"/>
              <a:gd name="connsiteY6" fmla="*/ 799270 h 3274991"/>
              <a:gd name="connsiteX7" fmla="*/ 0 w 12192000"/>
              <a:gd name="connsiteY7" fmla="*/ 746103 h 3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74991">
                <a:moveTo>
                  <a:pt x="0" y="0"/>
                </a:moveTo>
                <a:lnTo>
                  <a:pt x="2135188" y="0"/>
                </a:lnTo>
                <a:lnTo>
                  <a:pt x="2135188" y="746103"/>
                </a:lnTo>
                <a:lnTo>
                  <a:pt x="12192000" y="746103"/>
                </a:lnTo>
                <a:lnTo>
                  <a:pt x="12192000" y="3274991"/>
                </a:lnTo>
                <a:lnTo>
                  <a:pt x="0" y="3274991"/>
                </a:lnTo>
                <a:lnTo>
                  <a:pt x="0" y="799270"/>
                </a:lnTo>
                <a:lnTo>
                  <a:pt x="0" y="7461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F962D67D-FFDF-B2F4-A2AF-D7CD326963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872801"/>
            <a:ext cx="1174115" cy="220006"/>
          </a:xfrm>
          <a:prstGeom prst="rect">
            <a:avLst/>
          </a:prstGeom>
        </p:spPr>
      </p:pic>
      <p:sp>
        <p:nvSpPr>
          <p:cNvPr id="5" name="Symbol zastępczy stopki 4">
            <a:extLst>
              <a:ext uri="{FF2B5EF4-FFF2-40B4-BE49-F238E27FC236}">
                <a16:creationId xmlns:a16="http://schemas.microsoft.com/office/drawing/2014/main" id="{91789EA3-8BB2-DE0B-4F1B-06730F7A6F82}"/>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4" name="Tytuł 1">
            <a:extLst>
              <a:ext uri="{FF2B5EF4-FFF2-40B4-BE49-F238E27FC236}">
                <a16:creationId xmlns:a16="http://schemas.microsoft.com/office/drawing/2014/main" id="{59EB84D4-1619-A2A8-F570-283379D684B7}"/>
              </a:ext>
            </a:extLst>
          </p:cNvPr>
          <p:cNvSpPr>
            <a:spLocks noGrp="1"/>
          </p:cNvSpPr>
          <p:nvPr>
            <p:ph type="title"/>
          </p:nvPr>
        </p:nvSpPr>
        <p:spPr>
          <a:xfrm>
            <a:off x="515938" y="4671805"/>
            <a:ext cx="11160125"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9734704F-3D06-9BAA-728F-670E88A2415E}"/>
              </a:ext>
            </a:extLst>
          </p:cNvPr>
          <p:cNvSpPr>
            <a:spLocks noGrp="1"/>
          </p:cNvSpPr>
          <p:nvPr>
            <p:ph type="body" idx="12"/>
          </p:nvPr>
        </p:nvSpPr>
        <p:spPr>
          <a:xfrm>
            <a:off x="517525" y="5777279"/>
            <a:ext cx="11145122" cy="49652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1818515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7F51DF71-A8B0-A54C-23DA-D1D422828655}"/>
              </a:ext>
            </a:extLst>
          </p:cNvPr>
          <p:cNvSpPr/>
          <p:nvPr userDrawn="1"/>
        </p:nvSpPr>
        <p:spPr>
          <a:xfrm>
            <a:off x="0" y="3583009"/>
            <a:ext cx="12192000" cy="3274991"/>
          </a:xfrm>
          <a:custGeom>
            <a:avLst/>
            <a:gdLst>
              <a:gd name="connsiteX0" fmla="*/ 0 w 12192000"/>
              <a:gd name="connsiteY0" fmla="*/ 0 h 3274991"/>
              <a:gd name="connsiteX1" fmla="*/ 2135188 w 12192000"/>
              <a:gd name="connsiteY1" fmla="*/ 0 h 3274991"/>
              <a:gd name="connsiteX2" fmla="*/ 2135188 w 12192000"/>
              <a:gd name="connsiteY2" fmla="*/ 746103 h 3274991"/>
              <a:gd name="connsiteX3" fmla="*/ 12192000 w 12192000"/>
              <a:gd name="connsiteY3" fmla="*/ 746103 h 3274991"/>
              <a:gd name="connsiteX4" fmla="*/ 12192000 w 12192000"/>
              <a:gd name="connsiteY4" fmla="*/ 3274991 h 3274991"/>
              <a:gd name="connsiteX5" fmla="*/ 0 w 12192000"/>
              <a:gd name="connsiteY5" fmla="*/ 3274991 h 3274991"/>
              <a:gd name="connsiteX6" fmla="*/ 0 w 12192000"/>
              <a:gd name="connsiteY6" fmla="*/ 799270 h 3274991"/>
              <a:gd name="connsiteX7" fmla="*/ 0 w 12192000"/>
              <a:gd name="connsiteY7" fmla="*/ 746103 h 3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74991">
                <a:moveTo>
                  <a:pt x="0" y="0"/>
                </a:moveTo>
                <a:lnTo>
                  <a:pt x="2135188" y="0"/>
                </a:lnTo>
                <a:lnTo>
                  <a:pt x="2135188" y="746103"/>
                </a:lnTo>
                <a:lnTo>
                  <a:pt x="12192000" y="746103"/>
                </a:lnTo>
                <a:lnTo>
                  <a:pt x="12192000" y="3274991"/>
                </a:lnTo>
                <a:lnTo>
                  <a:pt x="0" y="3274991"/>
                </a:lnTo>
                <a:lnTo>
                  <a:pt x="0" y="799270"/>
                </a:lnTo>
                <a:lnTo>
                  <a:pt x="0" y="74610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F962D67D-FFDF-B2F4-A2AF-D7CD326963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872801"/>
            <a:ext cx="1174115" cy="220006"/>
          </a:xfrm>
          <a:prstGeom prst="rect">
            <a:avLst/>
          </a:prstGeom>
        </p:spPr>
      </p:pic>
      <p:sp>
        <p:nvSpPr>
          <p:cNvPr id="5" name="Symbol zastępczy stopki 4">
            <a:extLst>
              <a:ext uri="{FF2B5EF4-FFF2-40B4-BE49-F238E27FC236}">
                <a16:creationId xmlns:a16="http://schemas.microsoft.com/office/drawing/2014/main" id="{91789EA3-8BB2-DE0B-4F1B-06730F7A6F82}"/>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9DAF2ECC-E44D-9D75-209C-99D8F97D5281}"/>
              </a:ext>
            </a:extLst>
          </p:cNvPr>
          <p:cNvSpPr>
            <a:spLocks noGrp="1"/>
          </p:cNvSpPr>
          <p:nvPr>
            <p:ph type="title"/>
          </p:nvPr>
        </p:nvSpPr>
        <p:spPr>
          <a:xfrm>
            <a:off x="515938" y="4671805"/>
            <a:ext cx="11160125"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6B1540E0-6C8E-877D-816B-3F96D578572C}"/>
              </a:ext>
            </a:extLst>
          </p:cNvPr>
          <p:cNvSpPr>
            <a:spLocks noGrp="1"/>
          </p:cNvSpPr>
          <p:nvPr>
            <p:ph type="body" idx="12"/>
          </p:nvPr>
        </p:nvSpPr>
        <p:spPr>
          <a:xfrm>
            <a:off x="517525" y="5777279"/>
            <a:ext cx="11145122" cy="49652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6380300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slide Top">
    <p:bg>
      <p:bgPr>
        <a:solidFill>
          <a:schemeClr val="tx1"/>
        </a:solidFill>
        <a:effectLst/>
      </p:bgPr>
    </p:bg>
    <p:spTree>
      <p:nvGrpSpPr>
        <p:cNvPr id="1" name=""/>
        <p:cNvGrpSpPr/>
        <p:nvPr/>
      </p:nvGrpSpPr>
      <p:grpSpPr>
        <a:xfrm>
          <a:off x="0" y="0"/>
          <a:ext cx="0" cy="0"/>
          <a:chOff x="0" y="0"/>
          <a:chExt cx="0" cy="0"/>
        </a:xfrm>
      </p:grpSpPr>
      <p:sp>
        <p:nvSpPr>
          <p:cNvPr id="8" name="Dowolny kształt 7">
            <a:extLst>
              <a:ext uri="{FF2B5EF4-FFF2-40B4-BE49-F238E27FC236}">
                <a16:creationId xmlns:a16="http://schemas.microsoft.com/office/drawing/2014/main" id="{2CD75B73-D3F2-A2B8-2F0F-320569043AE4}"/>
              </a:ext>
            </a:extLst>
          </p:cNvPr>
          <p:cNvSpPr/>
          <p:nvPr userDrawn="1"/>
        </p:nvSpPr>
        <p:spPr>
          <a:xfrm>
            <a:off x="0" y="4321174"/>
            <a:ext cx="12192001" cy="2536826"/>
          </a:xfrm>
          <a:custGeom>
            <a:avLst/>
            <a:gdLst>
              <a:gd name="connsiteX0" fmla="*/ 0 w 12192001"/>
              <a:gd name="connsiteY0" fmla="*/ 0 h 2536826"/>
              <a:gd name="connsiteX1" fmla="*/ 2135188 w 12192001"/>
              <a:gd name="connsiteY1" fmla="*/ 0 h 2536826"/>
              <a:gd name="connsiteX2" fmla="*/ 2135188 w 12192001"/>
              <a:gd name="connsiteY2" fmla="*/ 728665 h 2536826"/>
              <a:gd name="connsiteX3" fmla="*/ 12192001 w 12192001"/>
              <a:gd name="connsiteY3" fmla="*/ 728665 h 2536826"/>
              <a:gd name="connsiteX4" fmla="*/ 12192001 w 12192001"/>
              <a:gd name="connsiteY4" fmla="*/ 2536826 h 2536826"/>
              <a:gd name="connsiteX5" fmla="*/ 1 w 12192001"/>
              <a:gd name="connsiteY5" fmla="*/ 2536826 h 2536826"/>
              <a:gd name="connsiteX6" fmla="*/ 1 w 12192001"/>
              <a:gd name="connsiteY6" fmla="*/ 867050 h 2536826"/>
              <a:gd name="connsiteX7" fmla="*/ 0 w 12192001"/>
              <a:gd name="connsiteY7" fmla="*/ 867050 h 253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2536826">
                <a:moveTo>
                  <a:pt x="0" y="0"/>
                </a:moveTo>
                <a:lnTo>
                  <a:pt x="2135188" y="0"/>
                </a:lnTo>
                <a:lnTo>
                  <a:pt x="2135188" y="728665"/>
                </a:lnTo>
                <a:lnTo>
                  <a:pt x="12192001" y="728665"/>
                </a:lnTo>
                <a:lnTo>
                  <a:pt x="12192001" y="2536826"/>
                </a:lnTo>
                <a:lnTo>
                  <a:pt x="1" y="2536826"/>
                </a:lnTo>
                <a:lnTo>
                  <a:pt x="1" y="867050"/>
                </a:lnTo>
                <a:lnTo>
                  <a:pt x="0" y="8670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4610966"/>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AA3BB9D7-3B5E-86FB-B67F-62EBC338EEFA}"/>
              </a:ext>
            </a:extLst>
          </p:cNvPr>
          <p:cNvSpPr>
            <a:spLocks noGrp="1"/>
          </p:cNvSpPr>
          <p:nvPr>
            <p:ph type="title"/>
          </p:nvPr>
        </p:nvSpPr>
        <p:spPr>
          <a:xfrm>
            <a:off x="515938" y="5495876"/>
            <a:ext cx="11160125" cy="777924"/>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222720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slide Top">
    <p:bg>
      <p:bgPr>
        <a:solidFill>
          <a:schemeClr val="bg1"/>
        </a:solidFill>
        <a:effectLst/>
      </p:bgPr>
    </p:bg>
    <p:spTree>
      <p:nvGrpSpPr>
        <p:cNvPr id="1" name=""/>
        <p:cNvGrpSpPr/>
        <p:nvPr/>
      </p:nvGrpSpPr>
      <p:grpSpPr>
        <a:xfrm>
          <a:off x="0" y="0"/>
          <a:ext cx="0" cy="0"/>
          <a:chOff x="0" y="0"/>
          <a:chExt cx="0" cy="0"/>
        </a:xfrm>
      </p:grpSpPr>
      <p:sp>
        <p:nvSpPr>
          <p:cNvPr id="8" name="Dowolny kształt 7">
            <a:extLst>
              <a:ext uri="{FF2B5EF4-FFF2-40B4-BE49-F238E27FC236}">
                <a16:creationId xmlns:a16="http://schemas.microsoft.com/office/drawing/2014/main" id="{2CD75B73-D3F2-A2B8-2F0F-320569043AE4}"/>
              </a:ext>
            </a:extLst>
          </p:cNvPr>
          <p:cNvSpPr/>
          <p:nvPr userDrawn="1"/>
        </p:nvSpPr>
        <p:spPr>
          <a:xfrm>
            <a:off x="0" y="4321174"/>
            <a:ext cx="12192001" cy="2536826"/>
          </a:xfrm>
          <a:custGeom>
            <a:avLst/>
            <a:gdLst>
              <a:gd name="connsiteX0" fmla="*/ 0 w 12192001"/>
              <a:gd name="connsiteY0" fmla="*/ 0 h 2536826"/>
              <a:gd name="connsiteX1" fmla="*/ 2135188 w 12192001"/>
              <a:gd name="connsiteY1" fmla="*/ 0 h 2536826"/>
              <a:gd name="connsiteX2" fmla="*/ 2135188 w 12192001"/>
              <a:gd name="connsiteY2" fmla="*/ 728665 h 2536826"/>
              <a:gd name="connsiteX3" fmla="*/ 12192001 w 12192001"/>
              <a:gd name="connsiteY3" fmla="*/ 728665 h 2536826"/>
              <a:gd name="connsiteX4" fmla="*/ 12192001 w 12192001"/>
              <a:gd name="connsiteY4" fmla="*/ 2536826 h 2536826"/>
              <a:gd name="connsiteX5" fmla="*/ 1 w 12192001"/>
              <a:gd name="connsiteY5" fmla="*/ 2536826 h 2536826"/>
              <a:gd name="connsiteX6" fmla="*/ 1 w 12192001"/>
              <a:gd name="connsiteY6" fmla="*/ 867050 h 2536826"/>
              <a:gd name="connsiteX7" fmla="*/ 0 w 12192001"/>
              <a:gd name="connsiteY7" fmla="*/ 867050 h 253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2536826">
                <a:moveTo>
                  <a:pt x="0" y="0"/>
                </a:moveTo>
                <a:lnTo>
                  <a:pt x="2135188" y="0"/>
                </a:lnTo>
                <a:lnTo>
                  <a:pt x="2135188" y="728665"/>
                </a:lnTo>
                <a:lnTo>
                  <a:pt x="12192001" y="728665"/>
                </a:lnTo>
                <a:lnTo>
                  <a:pt x="12192001" y="2536826"/>
                </a:lnTo>
                <a:lnTo>
                  <a:pt x="1" y="2536826"/>
                </a:lnTo>
                <a:lnTo>
                  <a:pt x="1" y="867050"/>
                </a:lnTo>
                <a:lnTo>
                  <a:pt x="0" y="86705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4610966"/>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DA2411AF-9851-18CE-A4EF-EEE9183BEF8F}"/>
              </a:ext>
            </a:extLst>
          </p:cNvPr>
          <p:cNvSpPr>
            <a:spLocks noGrp="1"/>
          </p:cNvSpPr>
          <p:nvPr>
            <p:ph type="title"/>
          </p:nvPr>
        </p:nvSpPr>
        <p:spPr>
          <a:xfrm>
            <a:off x="515938" y="5495876"/>
            <a:ext cx="11160125" cy="777924"/>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13140405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slide Top">
    <p:bg>
      <p:bgPr>
        <a:solidFill>
          <a:schemeClr val="tx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7448842F-7070-6982-F2A1-A72C66D7E83B}"/>
              </a:ext>
            </a:extLst>
          </p:cNvPr>
          <p:cNvSpPr/>
          <p:nvPr userDrawn="1"/>
        </p:nvSpPr>
        <p:spPr>
          <a:xfrm>
            <a:off x="0" y="5049837"/>
            <a:ext cx="12192000" cy="1808163"/>
          </a:xfrm>
          <a:custGeom>
            <a:avLst/>
            <a:gdLst>
              <a:gd name="connsiteX0" fmla="*/ 0 w 12192000"/>
              <a:gd name="connsiteY0" fmla="*/ 0 h 1808163"/>
              <a:gd name="connsiteX1" fmla="*/ 2135188 w 12192000"/>
              <a:gd name="connsiteY1" fmla="*/ 0 h 1808163"/>
              <a:gd name="connsiteX2" fmla="*/ 2135188 w 12192000"/>
              <a:gd name="connsiteY2" fmla="*/ 728663 h 1808163"/>
              <a:gd name="connsiteX3" fmla="*/ 12192000 w 12192000"/>
              <a:gd name="connsiteY3" fmla="*/ 728663 h 1808163"/>
              <a:gd name="connsiteX4" fmla="*/ 12192000 w 12192000"/>
              <a:gd name="connsiteY4" fmla="*/ 1808163 h 1808163"/>
              <a:gd name="connsiteX5" fmla="*/ 0 w 12192000"/>
              <a:gd name="connsiteY5" fmla="*/ 1808163 h 1808163"/>
              <a:gd name="connsiteX6" fmla="*/ 0 w 12192000"/>
              <a:gd name="connsiteY6" fmla="*/ 728663 h 1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08163">
                <a:moveTo>
                  <a:pt x="0" y="0"/>
                </a:moveTo>
                <a:lnTo>
                  <a:pt x="2135188" y="0"/>
                </a:lnTo>
                <a:lnTo>
                  <a:pt x="2135188" y="728663"/>
                </a:lnTo>
                <a:lnTo>
                  <a:pt x="12192000" y="728663"/>
                </a:lnTo>
                <a:lnTo>
                  <a:pt x="12192000" y="1808163"/>
                </a:lnTo>
                <a:lnTo>
                  <a:pt x="0" y="1808163"/>
                </a:lnTo>
                <a:lnTo>
                  <a:pt x="0"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5339629"/>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14" name="Symbol zastępczy tekstu 13">
            <a:extLst>
              <a:ext uri="{FF2B5EF4-FFF2-40B4-BE49-F238E27FC236}">
                <a16:creationId xmlns:a16="http://schemas.microsoft.com/office/drawing/2014/main" id="{28651206-5425-7A63-382E-08697557A396}"/>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87E391D1-2216-3F25-AB1F-6F61980C1886}"/>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9094811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tle slide Top">
    <p:bg>
      <p:bgPr>
        <a:solidFill>
          <a:schemeClr val="bg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7448842F-7070-6982-F2A1-A72C66D7E83B}"/>
              </a:ext>
            </a:extLst>
          </p:cNvPr>
          <p:cNvSpPr/>
          <p:nvPr userDrawn="1"/>
        </p:nvSpPr>
        <p:spPr>
          <a:xfrm>
            <a:off x="0" y="5049837"/>
            <a:ext cx="12192000" cy="1808163"/>
          </a:xfrm>
          <a:custGeom>
            <a:avLst/>
            <a:gdLst>
              <a:gd name="connsiteX0" fmla="*/ 0 w 12192000"/>
              <a:gd name="connsiteY0" fmla="*/ 0 h 1808163"/>
              <a:gd name="connsiteX1" fmla="*/ 2135188 w 12192000"/>
              <a:gd name="connsiteY1" fmla="*/ 0 h 1808163"/>
              <a:gd name="connsiteX2" fmla="*/ 2135188 w 12192000"/>
              <a:gd name="connsiteY2" fmla="*/ 728663 h 1808163"/>
              <a:gd name="connsiteX3" fmla="*/ 12192000 w 12192000"/>
              <a:gd name="connsiteY3" fmla="*/ 728663 h 1808163"/>
              <a:gd name="connsiteX4" fmla="*/ 12192000 w 12192000"/>
              <a:gd name="connsiteY4" fmla="*/ 1808163 h 1808163"/>
              <a:gd name="connsiteX5" fmla="*/ 0 w 12192000"/>
              <a:gd name="connsiteY5" fmla="*/ 1808163 h 1808163"/>
              <a:gd name="connsiteX6" fmla="*/ 0 w 12192000"/>
              <a:gd name="connsiteY6" fmla="*/ 728663 h 1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08163">
                <a:moveTo>
                  <a:pt x="0" y="0"/>
                </a:moveTo>
                <a:lnTo>
                  <a:pt x="2135188" y="0"/>
                </a:lnTo>
                <a:lnTo>
                  <a:pt x="2135188" y="728663"/>
                </a:lnTo>
                <a:lnTo>
                  <a:pt x="12192000" y="728663"/>
                </a:lnTo>
                <a:lnTo>
                  <a:pt x="12192000" y="1808163"/>
                </a:lnTo>
                <a:lnTo>
                  <a:pt x="0" y="1808163"/>
                </a:lnTo>
                <a:lnTo>
                  <a:pt x="0"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5339629"/>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2" name="Symbol zastępczy tekstu 13">
            <a:extLst>
              <a:ext uri="{FF2B5EF4-FFF2-40B4-BE49-F238E27FC236}">
                <a16:creationId xmlns:a16="http://schemas.microsoft.com/office/drawing/2014/main" id="{CA0503A7-B202-77F8-411E-98E458916C0D}"/>
              </a:ext>
            </a:extLst>
          </p:cNvPr>
          <p:cNvSpPr>
            <a:spLocks noGrp="1"/>
          </p:cNvSpPr>
          <p:nvPr>
            <p:ph type="body" sz="quarter" idx="15"/>
          </p:nvPr>
        </p:nvSpPr>
        <p:spPr>
          <a:xfrm>
            <a:off x="515938"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BFA6D67E-58F4-E9B5-A58F-B1315CD021E1}"/>
              </a:ext>
            </a:extLst>
          </p:cNvPr>
          <p:cNvSpPr>
            <a:spLocks noGrp="1"/>
          </p:cNvSpPr>
          <p:nvPr>
            <p:ph type="body" sz="quarter" idx="16"/>
          </p:nvPr>
        </p:nvSpPr>
        <p:spPr>
          <a:xfrm>
            <a:off x="6679429"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8687188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slide Top">
    <p:bg>
      <p:bgPr>
        <a:solidFill>
          <a:schemeClr val="tx1"/>
        </a:solidFill>
        <a:effectLst/>
      </p:bgPr>
    </p:bg>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69E709BC-DB1B-A547-C442-DE28F7BC5035}"/>
              </a:ext>
            </a:extLst>
          </p:cNvPr>
          <p:cNvSpPr/>
          <p:nvPr userDrawn="1"/>
        </p:nvSpPr>
        <p:spPr>
          <a:xfrm>
            <a:off x="0" y="6129337"/>
            <a:ext cx="2135188" cy="728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42785236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Title slide Top">
    <p:bg>
      <p:bgPr>
        <a:solidFill>
          <a:schemeClr val="bg1"/>
        </a:solidFill>
        <a:effectLst/>
      </p:bgPr>
    </p:bg>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69E709BC-DB1B-A547-C442-DE28F7BC5035}"/>
              </a:ext>
            </a:extLst>
          </p:cNvPr>
          <p:cNvSpPr/>
          <p:nvPr userDrawn="1"/>
        </p:nvSpPr>
        <p:spPr>
          <a:xfrm>
            <a:off x="0" y="6129337"/>
            <a:ext cx="2135188" cy="7286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87886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Top">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C4D6B57B-EC4B-FE03-D0AF-196110A37F0D}"/>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2" name="Prostokąt 1">
            <a:extLst>
              <a:ext uri="{FF2B5EF4-FFF2-40B4-BE49-F238E27FC236}">
                <a16:creationId xmlns:a16="http://schemas.microsoft.com/office/drawing/2014/main" id="{02AF9381-5535-4B92-99F4-78C3B575D6B1}"/>
              </a:ext>
            </a:extLst>
          </p:cNvPr>
          <p:cNvSpPr/>
          <p:nvPr userDrawn="1"/>
        </p:nvSpPr>
        <p:spPr>
          <a:xfrm>
            <a:off x="-1949175" y="3429000"/>
            <a:ext cx="12192000" cy="44930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Grafika 9">
            <a:extLst>
              <a:ext uri="{FF2B5EF4-FFF2-40B4-BE49-F238E27FC236}">
                <a16:creationId xmlns:a16="http://schemas.microsoft.com/office/drawing/2014/main" id="{88B526BE-8E36-C3BD-6956-65F1B9556C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8" name="Symbol zastępczy stopki 13">
            <a:extLst>
              <a:ext uri="{FF2B5EF4-FFF2-40B4-BE49-F238E27FC236}">
                <a16:creationId xmlns:a16="http://schemas.microsoft.com/office/drawing/2014/main" id="{C7090980-E82D-1997-1FB0-D0EC82324CCB}"/>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3" name="Symbol zastępczy tekstu 2">
            <a:extLst>
              <a:ext uri="{FF2B5EF4-FFF2-40B4-BE49-F238E27FC236}">
                <a16:creationId xmlns:a16="http://schemas.microsoft.com/office/drawing/2014/main" id="{218F1947-6EEC-01C6-FE5C-E434A20C255A}"/>
              </a:ext>
            </a:extLst>
          </p:cNvPr>
          <p:cNvSpPr>
            <a:spLocks noGrp="1"/>
          </p:cNvSpPr>
          <p:nvPr>
            <p:ph idx="10"/>
          </p:nvPr>
        </p:nvSpPr>
        <p:spPr>
          <a:xfrm>
            <a:off x="517525" y="3357154"/>
            <a:ext cx="11158538" cy="2916646"/>
          </a:xfrm>
          <a:prstGeom prst="rect">
            <a:avLst/>
          </a:prstGeom>
          <a:noFill/>
          <a:ln>
            <a:noFill/>
          </a:ln>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1">
            <a:extLst>
              <a:ext uri="{FF2B5EF4-FFF2-40B4-BE49-F238E27FC236}">
                <a16:creationId xmlns:a16="http://schemas.microsoft.com/office/drawing/2014/main" id="{849D4F7A-D8AC-B283-8F45-7419229A6262}"/>
              </a:ext>
            </a:extLst>
          </p:cNvPr>
          <p:cNvSpPr>
            <a:spLocks noGrp="1"/>
          </p:cNvSpPr>
          <p:nvPr>
            <p:ph type="title"/>
          </p:nvPr>
        </p:nvSpPr>
        <p:spPr>
          <a:xfrm>
            <a:off x="517525" y="1065049"/>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6" name="Symbol zastępczy tekstu 2">
            <a:extLst>
              <a:ext uri="{FF2B5EF4-FFF2-40B4-BE49-F238E27FC236}">
                <a16:creationId xmlns:a16="http://schemas.microsoft.com/office/drawing/2014/main" id="{DB37436D-CBEA-A8C1-A9B6-1AC53BC1C48D}"/>
              </a:ext>
            </a:extLst>
          </p:cNvPr>
          <p:cNvSpPr>
            <a:spLocks noGrp="1"/>
          </p:cNvSpPr>
          <p:nvPr>
            <p:ph type="body" idx="11"/>
          </p:nvPr>
        </p:nvSpPr>
        <p:spPr>
          <a:xfrm>
            <a:off x="517525" y="2167165"/>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469926007"/>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Half-gradient + Small Header 3">
    <p:bg>
      <p:bgPr>
        <a:solidFill>
          <a:schemeClr val="tx1"/>
        </a:solidFill>
        <a:effectLst/>
      </p:bgPr>
    </p:bg>
    <p:spTree>
      <p:nvGrpSpPr>
        <p:cNvPr id="1" name=""/>
        <p:cNvGrpSpPr/>
        <p:nvPr/>
      </p:nvGrpSpPr>
      <p:grpSpPr>
        <a:xfrm>
          <a:off x="0" y="0"/>
          <a:ext cx="0" cy="0"/>
          <a:chOff x="0" y="0"/>
          <a:chExt cx="0" cy="0"/>
        </a:xfrm>
      </p:grpSpPr>
      <p:sp>
        <p:nvSpPr>
          <p:cNvPr id="23" name="Dowolny kształt 22">
            <a:extLst>
              <a:ext uri="{FF2B5EF4-FFF2-40B4-BE49-F238E27FC236}">
                <a16:creationId xmlns:a16="http://schemas.microsoft.com/office/drawing/2014/main" id="{B7FF83A5-5027-F7D6-4220-C032B43C275A}"/>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2F8287DE-389A-36A3-60E2-B795170254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6613524" y="1175656"/>
            <a:ext cx="5060949" cy="5098143"/>
          </a:xfrm>
        </p:spPr>
        <p:txBody>
          <a:bodyPr lIns="0" rIns="0" anchor="ctr">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1" name="Tytuł 7">
            <a:extLst>
              <a:ext uri="{FF2B5EF4-FFF2-40B4-BE49-F238E27FC236}">
                <a16:creationId xmlns:a16="http://schemas.microsoft.com/office/drawing/2014/main" id="{127C4D66-A9C7-59DF-ED8C-27743C317CDC}"/>
              </a:ext>
            </a:extLst>
          </p:cNvPr>
          <p:cNvSpPr>
            <a:spLocks noGrp="1"/>
          </p:cNvSpPr>
          <p:nvPr>
            <p:ph type="title"/>
          </p:nvPr>
        </p:nvSpPr>
        <p:spPr>
          <a:xfrm>
            <a:off x="517525" y="1686560"/>
            <a:ext cx="4933705" cy="4587240"/>
          </a:xfrm>
        </p:spPr>
        <p:txBody>
          <a:bodyPr lIns="0" rIns="0" anchor="ctr">
            <a:normAutofit/>
          </a:bodyPr>
          <a:lstStyle>
            <a:lvl1pPr>
              <a:lnSpc>
                <a:spcPct val="80000"/>
              </a:lnSpc>
              <a:defRPr sz="4400"/>
            </a:lvl1pPr>
          </a:lstStyle>
          <a:p>
            <a:r>
              <a:rPr lang="pl-PL"/>
              <a:t>Kliknij, aby edytować styl</a:t>
            </a:r>
          </a:p>
        </p:txBody>
      </p:sp>
      <p:sp>
        <p:nvSpPr>
          <p:cNvPr id="12" name="Symbol zastępczy tekstu 9">
            <a:extLst>
              <a:ext uri="{FF2B5EF4-FFF2-40B4-BE49-F238E27FC236}">
                <a16:creationId xmlns:a16="http://schemas.microsoft.com/office/drawing/2014/main" id="{BF96E701-130F-F2FD-48C7-6C26F6EDBA0A}"/>
              </a:ext>
            </a:extLst>
          </p:cNvPr>
          <p:cNvSpPr>
            <a:spLocks noGrp="1"/>
          </p:cNvSpPr>
          <p:nvPr>
            <p:ph type="body" sz="quarter" idx="10" hasCustomPrompt="1"/>
          </p:nvPr>
        </p:nvSpPr>
        <p:spPr>
          <a:xfrm>
            <a:off x="517525" y="1171486"/>
            <a:ext cx="3617153"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5" name="Grafika 14">
            <a:extLst>
              <a:ext uri="{FF2B5EF4-FFF2-40B4-BE49-F238E27FC236}">
                <a16:creationId xmlns:a16="http://schemas.microsoft.com/office/drawing/2014/main" id="{C759A72F-9E68-92C8-9E5D-FC58B79A4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9" name="Symbol zastępczy stopki 18">
            <a:extLst>
              <a:ext uri="{FF2B5EF4-FFF2-40B4-BE49-F238E27FC236}">
                <a16:creationId xmlns:a16="http://schemas.microsoft.com/office/drawing/2014/main" id="{55CA7EC4-A3B5-1169-EAF8-F36182FAA58D}"/>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66354165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Half-gradient + Small Header 3">
    <p:spTree>
      <p:nvGrpSpPr>
        <p:cNvPr id="1" name=""/>
        <p:cNvGrpSpPr/>
        <p:nvPr/>
      </p:nvGrpSpPr>
      <p:grpSpPr>
        <a:xfrm>
          <a:off x="0" y="0"/>
          <a:ext cx="0" cy="0"/>
          <a:chOff x="0" y="0"/>
          <a:chExt cx="0" cy="0"/>
        </a:xfrm>
      </p:grpSpPr>
      <p:sp>
        <p:nvSpPr>
          <p:cNvPr id="20" name="Dowolny kształt 19">
            <a:extLst>
              <a:ext uri="{FF2B5EF4-FFF2-40B4-BE49-F238E27FC236}">
                <a16:creationId xmlns:a16="http://schemas.microsoft.com/office/drawing/2014/main" id="{00AA3A17-F213-DCFB-B719-3541BC81A254}"/>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0" name="Grafika 9">
            <a:extLst>
              <a:ext uri="{FF2B5EF4-FFF2-40B4-BE49-F238E27FC236}">
                <a16:creationId xmlns:a16="http://schemas.microsoft.com/office/drawing/2014/main" id="{F3BA29C0-916B-4440-216C-823FC0CCE2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3" name="Symbol zastępczy zawartości 2">
            <a:extLst>
              <a:ext uri="{FF2B5EF4-FFF2-40B4-BE49-F238E27FC236}">
                <a16:creationId xmlns:a16="http://schemas.microsoft.com/office/drawing/2014/main" id="{CE9773EE-45DE-055B-ED43-8B0CE2ADFE96}"/>
              </a:ext>
            </a:extLst>
          </p:cNvPr>
          <p:cNvSpPr>
            <a:spLocks noGrp="1"/>
          </p:cNvSpPr>
          <p:nvPr>
            <p:ph idx="1"/>
          </p:nvPr>
        </p:nvSpPr>
        <p:spPr>
          <a:xfrm>
            <a:off x="6613524" y="1162594"/>
            <a:ext cx="5060949" cy="5111206"/>
          </a:xfrm>
        </p:spPr>
        <p:txBody>
          <a:bodyPr lIns="0" rIns="0" anchor="ctr">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7">
            <a:extLst>
              <a:ext uri="{FF2B5EF4-FFF2-40B4-BE49-F238E27FC236}">
                <a16:creationId xmlns:a16="http://schemas.microsoft.com/office/drawing/2014/main" id="{1FBE7C97-9BEE-8E4B-0AE5-84DBE5AD41B4}"/>
              </a:ext>
            </a:extLst>
          </p:cNvPr>
          <p:cNvSpPr>
            <a:spLocks noGrp="1"/>
          </p:cNvSpPr>
          <p:nvPr>
            <p:ph type="title"/>
          </p:nvPr>
        </p:nvSpPr>
        <p:spPr>
          <a:xfrm>
            <a:off x="517525" y="1686560"/>
            <a:ext cx="4980597" cy="4587240"/>
          </a:xfrm>
        </p:spPr>
        <p:txBody>
          <a:bodyPr lIns="0" rIns="0" anchor="ctr">
            <a:normAutofit/>
          </a:bodyPr>
          <a:lstStyle>
            <a:lvl1pPr>
              <a:lnSpc>
                <a:spcPct val="80000"/>
              </a:lnSpc>
              <a:defRPr sz="4400">
                <a:solidFill>
                  <a:schemeClr val="bg1"/>
                </a:solidFill>
              </a:defRPr>
            </a:lvl1pPr>
          </a:lstStyle>
          <a:p>
            <a:r>
              <a:rPr lang="pl-PL"/>
              <a:t>Kliknij, aby edytować styl</a:t>
            </a:r>
          </a:p>
        </p:txBody>
      </p:sp>
      <p:sp>
        <p:nvSpPr>
          <p:cNvPr id="15" name="Symbol zastępczy tekstu 9">
            <a:extLst>
              <a:ext uri="{FF2B5EF4-FFF2-40B4-BE49-F238E27FC236}">
                <a16:creationId xmlns:a16="http://schemas.microsoft.com/office/drawing/2014/main" id="{9FD0FD37-CE68-B3D1-D385-9B9EA873DD44}"/>
              </a:ext>
            </a:extLst>
          </p:cNvPr>
          <p:cNvSpPr>
            <a:spLocks noGrp="1"/>
          </p:cNvSpPr>
          <p:nvPr>
            <p:ph type="body" sz="quarter" idx="10" hasCustomPrompt="1"/>
          </p:nvPr>
        </p:nvSpPr>
        <p:spPr>
          <a:xfrm>
            <a:off x="517525" y="1171486"/>
            <a:ext cx="3617153"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6" name="Grafika 15">
            <a:extLst>
              <a:ext uri="{FF2B5EF4-FFF2-40B4-BE49-F238E27FC236}">
                <a16:creationId xmlns:a16="http://schemas.microsoft.com/office/drawing/2014/main" id="{6F3187E9-190E-1CED-98B1-31C13D3C80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7525" y="289792"/>
            <a:ext cx="1174115" cy="220006"/>
          </a:xfrm>
          <a:prstGeom prst="rect">
            <a:avLst/>
          </a:prstGeom>
        </p:spPr>
      </p:pic>
      <p:sp>
        <p:nvSpPr>
          <p:cNvPr id="17" name="Symbol zastępczy stopki 18">
            <a:extLst>
              <a:ext uri="{FF2B5EF4-FFF2-40B4-BE49-F238E27FC236}">
                <a16:creationId xmlns:a16="http://schemas.microsoft.com/office/drawing/2014/main" id="{13873983-3036-6E59-3B4E-1433D1B75F0F}"/>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01298143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Picture Half">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5D8E202C-60A1-D87B-4B1D-6ED574E2B29D}"/>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3F2DB33-7B45-82BE-2742-FC815DE7D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0F06D967-1296-7712-FF4C-61D54F7062C7}"/>
              </a:ext>
            </a:extLst>
          </p:cNvPr>
          <p:cNvSpPr>
            <a:spLocks noGrp="1"/>
          </p:cNvSpPr>
          <p:nvPr>
            <p:ph type="ftr" sz="quarter" idx="10"/>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D03EB03-0E76-AAA1-E0F2-BE7D814A3467}"/>
              </a:ext>
            </a:extLst>
          </p:cNvPr>
          <p:cNvSpPr>
            <a:spLocks noGrp="1"/>
          </p:cNvSpPr>
          <p:nvPr>
            <p:ph idx="1"/>
          </p:nvPr>
        </p:nvSpPr>
        <p:spPr>
          <a:xfrm>
            <a:off x="517526" y="2926080"/>
            <a:ext cx="4997750" cy="3347720"/>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7">
            <a:extLst>
              <a:ext uri="{FF2B5EF4-FFF2-40B4-BE49-F238E27FC236}">
                <a16:creationId xmlns:a16="http://schemas.microsoft.com/office/drawing/2014/main" id="{FF1A7279-1AFF-87A5-6E5D-CD490CF7C014}"/>
              </a:ext>
            </a:extLst>
          </p:cNvPr>
          <p:cNvSpPr>
            <a:spLocks noGrp="1"/>
          </p:cNvSpPr>
          <p:nvPr>
            <p:ph type="title"/>
          </p:nvPr>
        </p:nvSpPr>
        <p:spPr>
          <a:xfrm>
            <a:off x="517526" y="1351341"/>
            <a:ext cx="4997750" cy="1257295"/>
          </a:xfrm>
        </p:spPr>
        <p:txBody>
          <a:bodyPr lIns="0" rIns="0" anchor="t">
            <a:noAutofit/>
          </a:bodyPr>
          <a:lstStyle>
            <a:lvl1pPr>
              <a:lnSpc>
                <a:spcPct val="80000"/>
              </a:lnSpc>
              <a:defRPr sz="4400">
                <a:solidFill>
                  <a:schemeClr val="tx1"/>
                </a:solidFill>
              </a:defRPr>
            </a:lvl1pPr>
          </a:lstStyle>
          <a:p>
            <a:r>
              <a:rPr lang="pl-PL"/>
              <a:t>Kliknij, aby edytować styl</a:t>
            </a:r>
          </a:p>
        </p:txBody>
      </p:sp>
    </p:spTree>
    <p:extLst>
      <p:ext uri="{BB962C8B-B14F-4D97-AF65-F5344CB8AC3E}">
        <p14:creationId xmlns:p14="http://schemas.microsoft.com/office/powerpoint/2010/main" val="196976644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 Picture Half">
    <p:bg>
      <p:bgPr>
        <a:solidFill>
          <a:schemeClr val="bg1"/>
        </a:solidFill>
        <a:effectLst/>
      </p:bgPr>
    </p:bg>
    <p:spTree>
      <p:nvGrpSpPr>
        <p:cNvPr id="1" name=""/>
        <p:cNvGrpSpPr/>
        <p:nvPr/>
      </p:nvGrpSpPr>
      <p:grpSpPr>
        <a:xfrm>
          <a:off x="0" y="0"/>
          <a:ext cx="0" cy="0"/>
          <a:chOff x="0" y="0"/>
          <a:chExt cx="0" cy="0"/>
        </a:xfrm>
      </p:grpSpPr>
      <p:sp>
        <p:nvSpPr>
          <p:cNvPr id="13" name="Dowolny kształt 12">
            <a:extLst>
              <a:ext uri="{FF2B5EF4-FFF2-40B4-BE49-F238E27FC236}">
                <a16:creationId xmlns:a16="http://schemas.microsoft.com/office/drawing/2014/main" id="{8400E9C4-DC09-D26A-3E7A-B19C82986781}"/>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3F2DB33-7B45-82BE-2742-FC815DE7D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0F06D967-1296-7712-FF4C-61D54F7062C7}"/>
              </a:ext>
            </a:extLst>
          </p:cNvPr>
          <p:cNvSpPr>
            <a:spLocks noGrp="1"/>
          </p:cNvSpPr>
          <p:nvPr>
            <p:ph type="ftr" sz="quarter" idx="10"/>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D03EB03-0E76-AAA1-E0F2-BE7D814A3467}"/>
              </a:ext>
            </a:extLst>
          </p:cNvPr>
          <p:cNvSpPr>
            <a:spLocks noGrp="1"/>
          </p:cNvSpPr>
          <p:nvPr>
            <p:ph idx="1"/>
          </p:nvPr>
        </p:nvSpPr>
        <p:spPr>
          <a:xfrm>
            <a:off x="517526" y="2926080"/>
            <a:ext cx="4997750" cy="3347720"/>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Tytuł 7">
            <a:extLst>
              <a:ext uri="{FF2B5EF4-FFF2-40B4-BE49-F238E27FC236}">
                <a16:creationId xmlns:a16="http://schemas.microsoft.com/office/drawing/2014/main" id="{067A1441-674E-7371-F4C2-B0EDF9C4DCCF}"/>
              </a:ext>
            </a:extLst>
          </p:cNvPr>
          <p:cNvSpPr>
            <a:spLocks noGrp="1"/>
          </p:cNvSpPr>
          <p:nvPr>
            <p:ph type="title"/>
          </p:nvPr>
        </p:nvSpPr>
        <p:spPr>
          <a:xfrm>
            <a:off x="517526" y="1351341"/>
            <a:ext cx="4997750" cy="1257295"/>
          </a:xfrm>
        </p:spPr>
        <p:txBody>
          <a:bodyPr lIns="0" rIns="0" anchor="t">
            <a:noAutofit/>
          </a:bodyPr>
          <a:lstStyle>
            <a:lvl1pPr>
              <a:lnSpc>
                <a:spcPct val="80000"/>
              </a:lnSpc>
              <a:defRPr sz="4400">
                <a:solidFill>
                  <a:schemeClr val="bg1"/>
                </a:solidFill>
              </a:defRPr>
            </a:lvl1pPr>
          </a:lstStyle>
          <a:p>
            <a:r>
              <a:rPr lang="pl-PL"/>
              <a:t>Kliknij, aby edytować styl</a:t>
            </a:r>
          </a:p>
        </p:txBody>
      </p:sp>
    </p:spTree>
    <p:extLst>
      <p:ext uri="{BB962C8B-B14F-4D97-AF65-F5344CB8AC3E}">
        <p14:creationId xmlns:p14="http://schemas.microsoft.com/office/powerpoint/2010/main" val="2950364812"/>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 Picture Half">
    <p:bg>
      <p:bgPr>
        <a:solidFill>
          <a:schemeClr val="tx1"/>
        </a:solidFill>
        <a:effectLst/>
      </p:bgPr>
    </p:bg>
    <p:spTree>
      <p:nvGrpSpPr>
        <p:cNvPr id="1" name=""/>
        <p:cNvGrpSpPr/>
        <p:nvPr/>
      </p:nvGrpSpPr>
      <p:grpSpPr>
        <a:xfrm>
          <a:off x="0" y="0"/>
          <a:ext cx="0" cy="0"/>
          <a:chOff x="0" y="0"/>
          <a:chExt cx="0" cy="0"/>
        </a:xfrm>
      </p:grpSpPr>
      <p:sp>
        <p:nvSpPr>
          <p:cNvPr id="14" name="Dowolny kształt 13">
            <a:extLst>
              <a:ext uri="{FF2B5EF4-FFF2-40B4-BE49-F238E27FC236}">
                <a16:creationId xmlns:a16="http://schemas.microsoft.com/office/drawing/2014/main" id="{5A3B116B-BBA3-8DC4-B262-1CF172574F0D}"/>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6" name="Symbol zastępczy zawartości 2">
            <a:extLst>
              <a:ext uri="{FF2B5EF4-FFF2-40B4-BE49-F238E27FC236}">
                <a16:creationId xmlns:a16="http://schemas.microsoft.com/office/drawing/2014/main" id="{893AC51E-69FE-B40C-C7E9-2FB9C0514C64}"/>
              </a:ext>
            </a:extLst>
          </p:cNvPr>
          <p:cNvSpPr>
            <a:spLocks noGrp="1"/>
          </p:cNvSpPr>
          <p:nvPr>
            <p:ph idx="1"/>
          </p:nvPr>
        </p:nvSpPr>
        <p:spPr>
          <a:xfrm>
            <a:off x="515938" y="2851941"/>
            <a:ext cx="4997750" cy="3421859"/>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D37D9916-4BE9-D8A0-AB65-A70586243694}"/>
              </a:ext>
            </a:extLst>
          </p:cNvPr>
          <p:cNvSpPr>
            <a:spLocks noGrp="1"/>
          </p:cNvSpPr>
          <p:nvPr>
            <p:ph type="title"/>
          </p:nvPr>
        </p:nvSpPr>
        <p:spPr>
          <a:xfrm>
            <a:off x="517526" y="1713160"/>
            <a:ext cx="4997750" cy="890587"/>
          </a:xfrm>
        </p:spPr>
        <p:txBody>
          <a:bodyPr lIns="0" rIns="0" anchor="t">
            <a:norm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2C899FCF-AB69-2F09-DCAC-5C205C1DEED6}"/>
              </a:ext>
            </a:extLst>
          </p:cNvPr>
          <p:cNvSpPr>
            <a:spLocks noGrp="1"/>
          </p:cNvSpPr>
          <p:nvPr>
            <p:ph type="body" sz="quarter" idx="10" hasCustomPrompt="1"/>
          </p:nvPr>
        </p:nvSpPr>
        <p:spPr>
          <a:xfrm>
            <a:off x="517526" y="1126634"/>
            <a:ext cx="3611060"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F3767275-52ED-96E0-B775-B9BD6E12A8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B40E3617-232F-CDF3-64B3-C9526ECE816D}"/>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010599368"/>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 Picture Half">
    <p:bg>
      <p:bgPr>
        <a:solidFill>
          <a:schemeClr val="bg1"/>
        </a:solidFill>
        <a:effectLst/>
      </p:bgPr>
    </p:bg>
    <p:spTree>
      <p:nvGrpSpPr>
        <p:cNvPr id="1" name=""/>
        <p:cNvGrpSpPr/>
        <p:nvPr/>
      </p:nvGrpSpPr>
      <p:grpSpPr>
        <a:xfrm>
          <a:off x="0" y="0"/>
          <a:ext cx="0" cy="0"/>
          <a:chOff x="0" y="0"/>
          <a:chExt cx="0" cy="0"/>
        </a:xfrm>
      </p:grpSpPr>
      <p:sp>
        <p:nvSpPr>
          <p:cNvPr id="11" name="Dowolny kształt 10">
            <a:extLst>
              <a:ext uri="{FF2B5EF4-FFF2-40B4-BE49-F238E27FC236}">
                <a16:creationId xmlns:a16="http://schemas.microsoft.com/office/drawing/2014/main" id="{769932F1-CBC2-B22C-055B-508908CB8751}"/>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6" name="Symbol zastępczy zawartości 2">
            <a:extLst>
              <a:ext uri="{FF2B5EF4-FFF2-40B4-BE49-F238E27FC236}">
                <a16:creationId xmlns:a16="http://schemas.microsoft.com/office/drawing/2014/main" id="{893AC51E-69FE-B40C-C7E9-2FB9C0514C64}"/>
              </a:ext>
            </a:extLst>
          </p:cNvPr>
          <p:cNvSpPr>
            <a:spLocks noGrp="1"/>
          </p:cNvSpPr>
          <p:nvPr>
            <p:ph idx="1"/>
          </p:nvPr>
        </p:nvSpPr>
        <p:spPr>
          <a:xfrm>
            <a:off x="515938" y="2902853"/>
            <a:ext cx="4997750" cy="3370947"/>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D37D9916-4BE9-D8A0-AB65-A70586243694}"/>
              </a:ext>
            </a:extLst>
          </p:cNvPr>
          <p:cNvSpPr>
            <a:spLocks noGrp="1"/>
          </p:cNvSpPr>
          <p:nvPr>
            <p:ph type="title"/>
          </p:nvPr>
        </p:nvSpPr>
        <p:spPr>
          <a:xfrm>
            <a:off x="517526" y="1724883"/>
            <a:ext cx="4997750" cy="890587"/>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2C899FCF-AB69-2F09-DCAC-5C205C1DEED6}"/>
              </a:ext>
            </a:extLst>
          </p:cNvPr>
          <p:cNvSpPr>
            <a:spLocks noGrp="1"/>
          </p:cNvSpPr>
          <p:nvPr>
            <p:ph type="body" sz="quarter" idx="10" hasCustomPrompt="1"/>
          </p:nvPr>
        </p:nvSpPr>
        <p:spPr>
          <a:xfrm>
            <a:off x="517526" y="1138357"/>
            <a:ext cx="3611060"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F3767275-52ED-96E0-B775-B9BD6E12A8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B40E3617-232F-CDF3-64B3-C9526ECE816D}"/>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03864528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 Picture Half">
    <p:bg>
      <p:bgPr>
        <a:solidFill>
          <a:schemeClr val="tx1"/>
        </a:solidFill>
        <a:effectLst/>
      </p:bgPr>
    </p:bg>
    <p:spTree>
      <p:nvGrpSpPr>
        <p:cNvPr id="1" name=""/>
        <p:cNvGrpSpPr/>
        <p:nvPr/>
      </p:nvGrpSpPr>
      <p:grpSpPr>
        <a:xfrm>
          <a:off x="0" y="0"/>
          <a:ext cx="0" cy="0"/>
          <a:chOff x="0" y="0"/>
          <a:chExt cx="0" cy="0"/>
        </a:xfrm>
      </p:grpSpPr>
      <p:sp>
        <p:nvSpPr>
          <p:cNvPr id="18" name="Dowolny kształt 17">
            <a:extLst>
              <a:ext uri="{FF2B5EF4-FFF2-40B4-BE49-F238E27FC236}">
                <a16:creationId xmlns:a16="http://schemas.microsoft.com/office/drawing/2014/main" id="{B8A4AFEE-C5C0-F18C-91EF-DD3395E914B8}"/>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D43179EF-4423-012C-E2D5-0FA0EA4700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15" name="Tytuł 1">
            <a:extLst>
              <a:ext uri="{FF2B5EF4-FFF2-40B4-BE49-F238E27FC236}">
                <a16:creationId xmlns:a16="http://schemas.microsoft.com/office/drawing/2014/main" id="{F2B0BD53-B1A8-1C48-7181-B7D80B11891C}"/>
              </a:ext>
            </a:extLst>
          </p:cNvPr>
          <p:cNvSpPr>
            <a:spLocks noGrp="1"/>
          </p:cNvSpPr>
          <p:nvPr>
            <p:ph type="title"/>
          </p:nvPr>
        </p:nvSpPr>
        <p:spPr>
          <a:xfrm>
            <a:off x="517525" y="1685109"/>
            <a:ext cx="4984334" cy="2205855"/>
          </a:xfrm>
        </p:spPr>
        <p:txBody>
          <a:bodyPr lIns="0" rIns="0" anchor="b">
            <a:noAutofit/>
          </a:bodyPr>
          <a:lstStyle>
            <a:lvl1pPr>
              <a:lnSpc>
                <a:spcPct val="80000"/>
              </a:lnSpc>
              <a:defRPr sz="4400">
                <a:solidFill>
                  <a:schemeClr val="tx1"/>
                </a:solidFill>
              </a:defRPr>
            </a:lvl1pPr>
          </a:lstStyle>
          <a:p>
            <a:r>
              <a:rPr lang="pl-PL"/>
              <a:t>Kliknij, aby edytować styl</a:t>
            </a:r>
          </a:p>
        </p:txBody>
      </p:sp>
      <p:sp>
        <p:nvSpPr>
          <p:cNvPr id="16" name="Symbol zastępczy zawartości 2">
            <a:extLst>
              <a:ext uri="{FF2B5EF4-FFF2-40B4-BE49-F238E27FC236}">
                <a16:creationId xmlns:a16="http://schemas.microsoft.com/office/drawing/2014/main" id="{37F4F32A-F10F-6361-4961-5C656AC0B19E}"/>
              </a:ext>
            </a:extLst>
          </p:cNvPr>
          <p:cNvSpPr>
            <a:spLocks noGrp="1"/>
          </p:cNvSpPr>
          <p:nvPr>
            <p:ph idx="1"/>
          </p:nvPr>
        </p:nvSpPr>
        <p:spPr>
          <a:xfrm>
            <a:off x="517525" y="4358294"/>
            <a:ext cx="4997750" cy="1915505"/>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endParaRPr lang="pl-PL"/>
          </a:p>
        </p:txBody>
      </p:sp>
      <p:sp>
        <p:nvSpPr>
          <p:cNvPr id="17" name="Symbol zastępczy tekstu 9">
            <a:extLst>
              <a:ext uri="{FF2B5EF4-FFF2-40B4-BE49-F238E27FC236}">
                <a16:creationId xmlns:a16="http://schemas.microsoft.com/office/drawing/2014/main" id="{6984DBC1-44DB-9E34-C53E-B0031FA7ADFF}"/>
              </a:ext>
            </a:extLst>
          </p:cNvPr>
          <p:cNvSpPr>
            <a:spLocks noGrp="1"/>
          </p:cNvSpPr>
          <p:nvPr>
            <p:ph type="body" sz="quarter" idx="10" hasCustomPrompt="1"/>
          </p:nvPr>
        </p:nvSpPr>
        <p:spPr>
          <a:xfrm>
            <a:off x="517525" y="1138357"/>
            <a:ext cx="3611060"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Tree>
    <p:extLst>
      <p:ext uri="{BB962C8B-B14F-4D97-AF65-F5344CB8AC3E}">
        <p14:creationId xmlns:p14="http://schemas.microsoft.com/office/powerpoint/2010/main" val="68902097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Title + Picture Half">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7899188-C6E6-B342-4023-AE77855CF3D3}"/>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Tytuł 1">
            <a:extLst>
              <a:ext uri="{FF2B5EF4-FFF2-40B4-BE49-F238E27FC236}">
                <a16:creationId xmlns:a16="http://schemas.microsoft.com/office/drawing/2014/main" id="{3F6365E2-C4D5-24BB-6068-BACFD9A47E71}"/>
              </a:ext>
            </a:extLst>
          </p:cNvPr>
          <p:cNvSpPr>
            <a:spLocks noGrp="1"/>
          </p:cNvSpPr>
          <p:nvPr>
            <p:ph type="title"/>
          </p:nvPr>
        </p:nvSpPr>
        <p:spPr>
          <a:xfrm>
            <a:off x="517525" y="1685109"/>
            <a:ext cx="4984334" cy="2205855"/>
          </a:xfrm>
        </p:spPr>
        <p:txBody>
          <a:bodyPr lIns="0" rIns="0" anchor="b">
            <a:noAutofit/>
          </a:bodyPr>
          <a:lstStyle>
            <a:lvl1pPr>
              <a:lnSpc>
                <a:spcPct val="80000"/>
              </a:lnSpc>
              <a:defRPr sz="4400">
                <a:solidFill>
                  <a:schemeClr val="bg1"/>
                </a:solidFill>
              </a:defRPr>
            </a:lvl1pPr>
          </a:lstStyle>
          <a:p>
            <a:r>
              <a:rPr lang="pl-PL"/>
              <a:t>Kliknij, aby edytować styl</a:t>
            </a:r>
          </a:p>
        </p:txBody>
      </p:sp>
      <p:pic>
        <p:nvPicPr>
          <p:cNvPr id="8" name="Grafika 7">
            <a:extLst>
              <a:ext uri="{FF2B5EF4-FFF2-40B4-BE49-F238E27FC236}">
                <a16:creationId xmlns:a16="http://schemas.microsoft.com/office/drawing/2014/main" id="{D43179EF-4423-012C-E2D5-0FA0EA4700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1F8C763E-982F-87F8-FF4E-BAC0932E704F}"/>
              </a:ext>
            </a:extLst>
          </p:cNvPr>
          <p:cNvSpPr>
            <a:spLocks noGrp="1"/>
          </p:cNvSpPr>
          <p:nvPr>
            <p:ph idx="1"/>
          </p:nvPr>
        </p:nvSpPr>
        <p:spPr>
          <a:xfrm>
            <a:off x="517525" y="4358294"/>
            <a:ext cx="4997750" cy="1915505"/>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endParaRPr lang="pl-PL"/>
          </a:p>
        </p:txBody>
      </p:sp>
      <p:sp>
        <p:nvSpPr>
          <p:cNvPr id="10" name="Symbol zastępczy tekstu 9">
            <a:extLst>
              <a:ext uri="{FF2B5EF4-FFF2-40B4-BE49-F238E27FC236}">
                <a16:creationId xmlns:a16="http://schemas.microsoft.com/office/drawing/2014/main" id="{AA125C14-6613-166B-5248-7CA99EEA7375}"/>
              </a:ext>
            </a:extLst>
          </p:cNvPr>
          <p:cNvSpPr>
            <a:spLocks noGrp="1"/>
          </p:cNvSpPr>
          <p:nvPr>
            <p:ph type="body" sz="quarter" idx="10" hasCustomPrompt="1"/>
          </p:nvPr>
        </p:nvSpPr>
        <p:spPr>
          <a:xfrm>
            <a:off x="517525" y="1138357"/>
            <a:ext cx="3611060"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Tree>
    <p:extLst>
      <p:ext uri="{BB962C8B-B14F-4D97-AF65-F5344CB8AC3E}">
        <p14:creationId xmlns:p14="http://schemas.microsoft.com/office/powerpoint/2010/main" val="135201605"/>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slide Bottom">
    <p:bg>
      <p:bgPr>
        <a:solidFill>
          <a:schemeClr val="tx1"/>
        </a:solidFill>
        <a:effectLst/>
      </p:bgPr>
    </p:bg>
    <p:spTree>
      <p:nvGrpSpPr>
        <p:cNvPr id="1" name=""/>
        <p:cNvGrpSpPr/>
        <p:nvPr/>
      </p:nvGrpSpPr>
      <p:grpSpPr>
        <a:xfrm>
          <a:off x="0" y="0"/>
          <a:ext cx="0" cy="0"/>
          <a:chOff x="0" y="0"/>
          <a:chExt cx="0" cy="0"/>
        </a:xfrm>
      </p:grpSpPr>
      <p:sp>
        <p:nvSpPr>
          <p:cNvPr id="5" name="Dowolny kształt 4">
            <a:extLst>
              <a:ext uri="{FF2B5EF4-FFF2-40B4-BE49-F238E27FC236}">
                <a16:creationId xmlns:a16="http://schemas.microsoft.com/office/drawing/2014/main" id="{3D2290A1-F545-B26E-F4AE-FEF821FC79BD}"/>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39F5A6BD-E917-2C1A-3012-6AC55EA94FEB}"/>
              </a:ext>
            </a:extLst>
          </p:cNvPr>
          <p:cNvSpPr>
            <a:spLocks noGrp="1"/>
          </p:cNvSpPr>
          <p:nvPr>
            <p:ph idx="10"/>
          </p:nvPr>
        </p:nvSpPr>
        <p:spPr>
          <a:xfrm>
            <a:off x="803275" y="4454433"/>
            <a:ext cx="10585450" cy="1819367"/>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8" name="Tytuł 1">
            <a:extLst>
              <a:ext uri="{FF2B5EF4-FFF2-40B4-BE49-F238E27FC236}">
                <a16:creationId xmlns:a16="http://schemas.microsoft.com/office/drawing/2014/main" id="{75AA8956-56CE-D67E-46DE-4812C88E1609}"/>
              </a:ext>
            </a:extLst>
          </p:cNvPr>
          <p:cNvSpPr>
            <a:spLocks noGrp="1"/>
          </p:cNvSpPr>
          <p:nvPr>
            <p:ph type="title"/>
          </p:nvPr>
        </p:nvSpPr>
        <p:spPr>
          <a:xfrm>
            <a:off x="803275" y="2036228"/>
            <a:ext cx="10585450"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9" name="Symbol zastępczy tekstu 2">
            <a:extLst>
              <a:ext uri="{FF2B5EF4-FFF2-40B4-BE49-F238E27FC236}">
                <a16:creationId xmlns:a16="http://schemas.microsoft.com/office/drawing/2014/main" id="{EC584E6D-5E53-79B6-6CAB-58085F8791D7}"/>
              </a:ext>
            </a:extLst>
          </p:cNvPr>
          <p:cNvSpPr>
            <a:spLocks noGrp="1"/>
          </p:cNvSpPr>
          <p:nvPr>
            <p:ph type="body" idx="12"/>
          </p:nvPr>
        </p:nvSpPr>
        <p:spPr>
          <a:xfrm>
            <a:off x="803275" y="3186069"/>
            <a:ext cx="10585450"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2404590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itle slide Bottom">
    <p:bg>
      <p:bgPr>
        <a:solidFill>
          <a:schemeClr val="bg1"/>
        </a:solidFill>
        <a:effectLst/>
      </p:bgPr>
    </p:bg>
    <p:spTree>
      <p:nvGrpSpPr>
        <p:cNvPr id="1" name=""/>
        <p:cNvGrpSpPr/>
        <p:nvPr/>
      </p:nvGrpSpPr>
      <p:grpSpPr>
        <a:xfrm>
          <a:off x="0" y="0"/>
          <a:ext cx="0" cy="0"/>
          <a:chOff x="0" y="0"/>
          <a:chExt cx="0" cy="0"/>
        </a:xfrm>
      </p:grpSpPr>
      <p:sp>
        <p:nvSpPr>
          <p:cNvPr id="5" name="Dowolny kształt 4">
            <a:extLst>
              <a:ext uri="{FF2B5EF4-FFF2-40B4-BE49-F238E27FC236}">
                <a16:creationId xmlns:a16="http://schemas.microsoft.com/office/drawing/2014/main" id="{9584AD5F-58FF-7B4C-3100-B0DDD556C172}"/>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8 w 12192002"/>
              <a:gd name="connsiteY3" fmla="*/ 1709283 h 6860022"/>
              <a:gd name="connsiteX4" fmla="*/ 4056188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01160 h 6860022"/>
              <a:gd name="connsiteX9" fmla="*/ 2 w 12192002"/>
              <a:gd name="connsiteY9" fmla="*/ 1711305 h 6860022"/>
              <a:gd name="connsiteX10" fmla="*/ 2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8" y="1709283"/>
                </a:lnTo>
                <a:lnTo>
                  <a:pt x="4056188" y="1711305"/>
                </a:lnTo>
                <a:lnTo>
                  <a:pt x="12192002" y="1711305"/>
                </a:lnTo>
                <a:lnTo>
                  <a:pt x="12192002" y="6860022"/>
                </a:lnTo>
                <a:lnTo>
                  <a:pt x="2" y="6860022"/>
                </a:lnTo>
                <a:lnTo>
                  <a:pt x="2" y="1901160"/>
                </a:lnTo>
                <a:lnTo>
                  <a:pt x="2" y="1711305"/>
                </a:lnTo>
                <a:lnTo>
                  <a:pt x="2" y="1709283"/>
                </a:lnTo>
                <a:lnTo>
                  <a:pt x="0" y="1709283"/>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9" name="Symbol zastępczy tekstu 2">
            <a:extLst>
              <a:ext uri="{FF2B5EF4-FFF2-40B4-BE49-F238E27FC236}">
                <a16:creationId xmlns:a16="http://schemas.microsoft.com/office/drawing/2014/main" id="{D0E69FFC-9915-91EB-5C06-3C1F1B1A43DB}"/>
              </a:ext>
            </a:extLst>
          </p:cNvPr>
          <p:cNvSpPr>
            <a:spLocks noGrp="1"/>
          </p:cNvSpPr>
          <p:nvPr>
            <p:ph idx="10"/>
          </p:nvPr>
        </p:nvSpPr>
        <p:spPr>
          <a:xfrm>
            <a:off x="803275" y="4454433"/>
            <a:ext cx="10585450" cy="1819367"/>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Tytuł 1">
            <a:extLst>
              <a:ext uri="{FF2B5EF4-FFF2-40B4-BE49-F238E27FC236}">
                <a16:creationId xmlns:a16="http://schemas.microsoft.com/office/drawing/2014/main" id="{D38722D3-57A1-8AE1-7F59-A52FD5999C77}"/>
              </a:ext>
            </a:extLst>
          </p:cNvPr>
          <p:cNvSpPr>
            <a:spLocks noGrp="1"/>
          </p:cNvSpPr>
          <p:nvPr>
            <p:ph type="title"/>
          </p:nvPr>
        </p:nvSpPr>
        <p:spPr>
          <a:xfrm>
            <a:off x="803275" y="2036228"/>
            <a:ext cx="10585450"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3" name="Symbol zastępczy tekstu 2">
            <a:extLst>
              <a:ext uri="{FF2B5EF4-FFF2-40B4-BE49-F238E27FC236}">
                <a16:creationId xmlns:a16="http://schemas.microsoft.com/office/drawing/2014/main" id="{439B06D3-0EBF-7C03-B347-7120B3685DD1}"/>
              </a:ext>
            </a:extLst>
          </p:cNvPr>
          <p:cNvSpPr>
            <a:spLocks noGrp="1"/>
          </p:cNvSpPr>
          <p:nvPr>
            <p:ph type="body" idx="12"/>
          </p:nvPr>
        </p:nvSpPr>
        <p:spPr>
          <a:xfrm>
            <a:off x="803275" y="3186069"/>
            <a:ext cx="10585450"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794218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Normal">
    <p:bg>
      <p:bgPr>
        <a:solidFill>
          <a:schemeClr val="tx1"/>
        </a:solidFill>
        <a:effectLst/>
      </p:bgPr>
    </p:bg>
    <p:spTree>
      <p:nvGrpSpPr>
        <p:cNvPr id="1" name=""/>
        <p:cNvGrpSpPr/>
        <p:nvPr/>
      </p:nvGrpSpPr>
      <p:grpSpPr>
        <a:xfrm>
          <a:off x="0" y="0"/>
          <a:ext cx="0" cy="0"/>
          <a:chOff x="0" y="0"/>
          <a:chExt cx="0" cy="0"/>
        </a:xfrm>
      </p:grpSpPr>
      <p:sp>
        <p:nvSpPr>
          <p:cNvPr id="10" name="Dowolny kształt 9">
            <a:extLst>
              <a:ext uri="{FF2B5EF4-FFF2-40B4-BE49-F238E27FC236}">
                <a16:creationId xmlns:a16="http://schemas.microsoft.com/office/drawing/2014/main" id="{9984F3E0-2755-7AD6-22CD-19A5D1B8073D}"/>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256E5186-4E70-92A0-4A4D-E52FA6096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90967"/>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597998"/>
            <a:ext cx="11156950" cy="3675802"/>
          </a:xfrm>
        </p:spPr>
        <p:txBody>
          <a:bodyPr lIns="0" rIns="0">
            <a:noAutofit/>
          </a:bodyPr>
          <a:lstStyle>
            <a:lvl1pPr>
              <a:lnSpc>
                <a:spcPct val="120000"/>
              </a:lnSpc>
              <a:defRPr lang="pl-PL" sz="1400" dirty="0">
                <a:solidFill>
                  <a:schemeClr val="tx1"/>
                </a:solidFill>
              </a:defRPr>
            </a:lvl1pPr>
            <a:lvl2pPr>
              <a:lnSpc>
                <a:spcPct val="120000"/>
              </a:lnSpc>
              <a:defRPr lang="pl-PL" sz="1200" dirty="0">
                <a:solidFill>
                  <a:schemeClr val="tx1"/>
                </a:solidFill>
              </a:defRPr>
            </a:lvl2pPr>
            <a:lvl3pPr>
              <a:lnSpc>
                <a:spcPct val="120000"/>
              </a:lnSpc>
              <a:defRPr lang="pl-PL" sz="1100" dirty="0">
                <a:solidFill>
                  <a:schemeClr val="tx1"/>
                </a:solidFill>
              </a:defRPr>
            </a:lvl3pPr>
            <a:lvl4pPr>
              <a:lnSpc>
                <a:spcPct val="120000"/>
              </a:lnSpc>
              <a:defRPr lang="pl-PL" sz="1050" dirty="0">
                <a:solidFill>
                  <a:schemeClr val="tx1"/>
                </a:solidFill>
              </a:defRPr>
            </a:lvl4pPr>
            <a:lvl5pPr>
              <a:lnSpc>
                <a:spcPct val="120000"/>
              </a:lnSpc>
              <a:defRPr lang="pl-PL" sz="1050" dirty="0">
                <a:solidFill>
                  <a:schemeClr val="tx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067772"/>
            <a:ext cx="11158538" cy="1021038"/>
          </a:xfrm>
        </p:spPr>
        <p:txBody>
          <a:bodyPr lIns="0" rIns="0" anchor="t">
            <a:normAutofit/>
          </a:bodyPr>
          <a:lstStyle>
            <a:lvl1pPr>
              <a:lnSpc>
                <a:spcPct val="80000"/>
              </a:lnSpc>
              <a:defRPr sz="2800">
                <a:solidFill>
                  <a:schemeClr val="tx1"/>
                </a:solidFill>
              </a:defRPr>
            </a:lvl1pPr>
          </a:lstStyle>
          <a:p>
            <a:r>
              <a:rPr lang="pl-PL"/>
              <a:t>Kliknij, aby edytować styl</a:t>
            </a:r>
          </a:p>
        </p:txBody>
      </p:sp>
      <p:sp>
        <p:nvSpPr>
          <p:cNvPr id="5" name="Symbol zastępczy stopki 4">
            <a:extLst>
              <a:ext uri="{FF2B5EF4-FFF2-40B4-BE49-F238E27FC236}">
                <a16:creationId xmlns:a16="http://schemas.microsoft.com/office/drawing/2014/main" id="{CB43D463-259B-D706-62FB-6069B6450098}"/>
              </a:ext>
            </a:extLst>
          </p:cNvPr>
          <p:cNvSpPr>
            <a:spLocks noGrp="1"/>
          </p:cNvSpPr>
          <p:nvPr>
            <p:ph type="ftr" sz="quarter" idx="10"/>
          </p:nvPr>
        </p:nvSpPr>
        <p:spPr/>
        <p:txBody>
          <a:bodyPr/>
          <a:lstStyle>
            <a:lvl1pPr>
              <a:defRPr>
                <a:solidFill>
                  <a:schemeClr val="tx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29440562"/>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slide Bottom">
    <p:bg>
      <p:bgPr>
        <a:solidFill>
          <a:schemeClr val="tx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2" name="Symbol zastępczy zawartości 2">
            <a:extLst>
              <a:ext uri="{FF2B5EF4-FFF2-40B4-BE49-F238E27FC236}">
                <a16:creationId xmlns:a16="http://schemas.microsoft.com/office/drawing/2014/main" id="{55CD9909-8368-1013-25A1-53B77E1C29F8}"/>
              </a:ext>
            </a:extLst>
          </p:cNvPr>
          <p:cNvSpPr>
            <a:spLocks noGrp="1"/>
          </p:cNvSpPr>
          <p:nvPr>
            <p:ph idx="12"/>
          </p:nvPr>
        </p:nvSpPr>
        <p:spPr>
          <a:xfrm>
            <a:off x="6727370" y="2075455"/>
            <a:ext cx="4661355" cy="1313953"/>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5" name="Tytuł 7">
            <a:extLst>
              <a:ext uri="{FF2B5EF4-FFF2-40B4-BE49-F238E27FC236}">
                <a16:creationId xmlns:a16="http://schemas.microsoft.com/office/drawing/2014/main" id="{0A8D124E-D019-A10D-001C-2563C52963BE}"/>
              </a:ext>
            </a:extLst>
          </p:cNvPr>
          <p:cNvSpPr>
            <a:spLocks noGrp="1"/>
          </p:cNvSpPr>
          <p:nvPr>
            <p:ph type="title"/>
          </p:nvPr>
        </p:nvSpPr>
        <p:spPr>
          <a:xfrm>
            <a:off x="803275" y="2075455"/>
            <a:ext cx="5519148" cy="1313953"/>
          </a:xfrm>
        </p:spPr>
        <p:txBody>
          <a:bodyPr lIns="0" rIns="0" anchor="t">
            <a:normAutofit/>
          </a:bodyPr>
          <a:lstStyle>
            <a:lvl1pPr>
              <a:lnSpc>
                <a:spcPct val="80000"/>
              </a:lnSpc>
              <a:defRPr sz="2800"/>
            </a:lvl1pPr>
          </a:lstStyle>
          <a:p>
            <a:r>
              <a:rPr lang="pl-PL"/>
              <a:t>Kliknij, aby edytować styl</a:t>
            </a:r>
          </a:p>
        </p:txBody>
      </p:sp>
      <p:sp>
        <p:nvSpPr>
          <p:cNvPr id="6" name="Symbol zastępczy zawartości 2">
            <a:extLst>
              <a:ext uri="{FF2B5EF4-FFF2-40B4-BE49-F238E27FC236}">
                <a16:creationId xmlns:a16="http://schemas.microsoft.com/office/drawing/2014/main" id="{E77F7784-264D-7F1D-4AAA-CE5A0BE49E8B}"/>
              </a:ext>
            </a:extLst>
          </p:cNvPr>
          <p:cNvSpPr>
            <a:spLocks noGrp="1"/>
          </p:cNvSpPr>
          <p:nvPr>
            <p:ph idx="13"/>
          </p:nvPr>
        </p:nvSpPr>
        <p:spPr>
          <a:xfrm>
            <a:off x="803275" y="3723238"/>
            <a:ext cx="10585450" cy="2553871"/>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0391508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Title slide Bottom">
    <p:bg>
      <p:bgPr>
        <a:solidFill>
          <a:schemeClr val="bg1"/>
        </a:solidFill>
        <a:effectLst/>
      </p:bgPr>
    </p:bg>
    <p:spTree>
      <p:nvGrpSpPr>
        <p:cNvPr id="1" name=""/>
        <p:cNvGrpSpPr/>
        <p:nvPr/>
      </p:nvGrpSpPr>
      <p:grpSpPr>
        <a:xfrm>
          <a:off x="0" y="0"/>
          <a:ext cx="0" cy="0"/>
          <a:chOff x="0" y="0"/>
          <a:chExt cx="0" cy="0"/>
        </a:xfrm>
      </p:grpSpPr>
      <p:sp>
        <p:nvSpPr>
          <p:cNvPr id="7" name="Dowolny kształt 6">
            <a:extLst>
              <a:ext uri="{FF2B5EF4-FFF2-40B4-BE49-F238E27FC236}">
                <a16:creationId xmlns:a16="http://schemas.microsoft.com/office/drawing/2014/main" id="{9C81AC9B-8293-CDB8-CAC3-2856114F4D45}"/>
              </a:ext>
            </a:extLst>
          </p:cNvPr>
          <p:cNvSpPr/>
          <p:nvPr userDrawn="1"/>
        </p:nvSpPr>
        <p:spPr>
          <a:xfrm>
            <a:off x="0" y="0"/>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8 w 12192002"/>
              <a:gd name="connsiteY3" fmla="*/ 1709283 h 6860022"/>
              <a:gd name="connsiteX4" fmla="*/ 4056188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01160 h 6860022"/>
              <a:gd name="connsiteX9" fmla="*/ 2 w 12192002"/>
              <a:gd name="connsiteY9" fmla="*/ 1711305 h 6860022"/>
              <a:gd name="connsiteX10" fmla="*/ 2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8" y="1709283"/>
                </a:lnTo>
                <a:lnTo>
                  <a:pt x="4056188" y="1711305"/>
                </a:lnTo>
                <a:lnTo>
                  <a:pt x="12192002" y="1711305"/>
                </a:lnTo>
                <a:lnTo>
                  <a:pt x="12192002" y="6860022"/>
                </a:lnTo>
                <a:lnTo>
                  <a:pt x="2" y="6860022"/>
                </a:lnTo>
                <a:lnTo>
                  <a:pt x="2" y="1901160"/>
                </a:lnTo>
                <a:lnTo>
                  <a:pt x="2" y="1711305"/>
                </a:lnTo>
                <a:lnTo>
                  <a:pt x="2" y="1709283"/>
                </a:lnTo>
                <a:lnTo>
                  <a:pt x="0" y="1709283"/>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pl-PL">
              <a:solidFill>
                <a:sysClr val="windowText" lastClr="000000"/>
              </a:solidFill>
            </a:endParaRPr>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12" name="Symbol zastępczy zawartości 2">
            <a:extLst>
              <a:ext uri="{FF2B5EF4-FFF2-40B4-BE49-F238E27FC236}">
                <a16:creationId xmlns:a16="http://schemas.microsoft.com/office/drawing/2014/main" id="{7DFB5022-A5D1-D655-CD5D-D9B06BD1B741}"/>
              </a:ext>
            </a:extLst>
          </p:cNvPr>
          <p:cNvSpPr>
            <a:spLocks noGrp="1"/>
          </p:cNvSpPr>
          <p:nvPr>
            <p:ph idx="12"/>
          </p:nvPr>
        </p:nvSpPr>
        <p:spPr>
          <a:xfrm>
            <a:off x="6727370" y="2075455"/>
            <a:ext cx="4661355" cy="1313953"/>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13" name="Tytuł 7">
            <a:extLst>
              <a:ext uri="{FF2B5EF4-FFF2-40B4-BE49-F238E27FC236}">
                <a16:creationId xmlns:a16="http://schemas.microsoft.com/office/drawing/2014/main" id="{2BDBDE31-EEDD-E65F-1AED-AF40AAF6BB32}"/>
              </a:ext>
            </a:extLst>
          </p:cNvPr>
          <p:cNvSpPr>
            <a:spLocks noGrp="1"/>
          </p:cNvSpPr>
          <p:nvPr>
            <p:ph type="title"/>
          </p:nvPr>
        </p:nvSpPr>
        <p:spPr>
          <a:xfrm>
            <a:off x="803275" y="2075455"/>
            <a:ext cx="5519148"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4" name="Symbol zastępczy zawartości 2">
            <a:extLst>
              <a:ext uri="{FF2B5EF4-FFF2-40B4-BE49-F238E27FC236}">
                <a16:creationId xmlns:a16="http://schemas.microsoft.com/office/drawing/2014/main" id="{DBE51271-3627-F433-CBFF-6E0206A98F54}"/>
              </a:ext>
            </a:extLst>
          </p:cNvPr>
          <p:cNvSpPr>
            <a:spLocks noGrp="1"/>
          </p:cNvSpPr>
          <p:nvPr>
            <p:ph idx="13"/>
          </p:nvPr>
        </p:nvSpPr>
        <p:spPr>
          <a:xfrm>
            <a:off x="803275" y="3723238"/>
            <a:ext cx="10585450" cy="2553871"/>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28896733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Title slide Bottom">
    <p:bg>
      <p:bgPr>
        <a:solidFill>
          <a:schemeClr val="tx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3" name="Tytuł 1">
            <a:extLst>
              <a:ext uri="{FF2B5EF4-FFF2-40B4-BE49-F238E27FC236}">
                <a16:creationId xmlns:a16="http://schemas.microsoft.com/office/drawing/2014/main" id="{C7C9DD47-CB5E-0EB6-F86C-EB761F8832B2}"/>
              </a:ext>
            </a:extLst>
          </p:cNvPr>
          <p:cNvSpPr>
            <a:spLocks noGrp="1"/>
          </p:cNvSpPr>
          <p:nvPr>
            <p:ph type="title"/>
          </p:nvPr>
        </p:nvSpPr>
        <p:spPr>
          <a:xfrm>
            <a:off x="803275" y="1992315"/>
            <a:ext cx="10585450" cy="2645000"/>
          </a:xfrm>
        </p:spPr>
        <p:txBody>
          <a:bodyPr lIns="0" rIns="0" anchor="ctr">
            <a:normAutofit/>
          </a:bodyPr>
          <a:lstStyle>
            <a:lvl1pPr>
              <a:lnSpc>
                <a:spcPct val="80000"/>
              </a:lnSpc>
              <a:defRPr sz="8000" spc="-100" baseline="0">
                <a:solidFill>
                  <a:schemeClr val="tx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7A0C07CE-4304-18E6-2685-E9F33E3F582F}"/>
              </a:ext>
            </a:extLst>
          </p:cNvPr>
          <p:cNvSpPr>
            <a:spLocks noGrp="1"/>
          </p:cNvSpPr>
          <p:nvPr>
            <p:ph type="body" idx="1"/>
          </p:nvPr>
        </p:nvSpPr>
        <p:spPr>
          <a:xfrm>
            <a:off x="803275" y="4845051"/>
            <a:ext cx="10585450" cy="993041"/>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4" name="Symbol zastępczy tekstu 13">
            <a:extLst>
              <a:ext uri="{FF2B5EF4-FFF2-40B4-BE49-F238E27FC236}">
                <a16:creationId xmlns:a16="http://schemas.microsoft.com/office/drawing/2014/main" id="{E5F232D4-3CAE-2FB1-3854-DF00E200FC61}"/>
              </a:ext>
            </a:extLst>
          </p:cNvPr>
          <p:cNvSpPr>
            <a:spLocks noGrp="1"/>
          </p:cNvSpPr>
          <p:nvPr>
            <p:ph type="body" sz="quarter" idx="15"/>
          </p:nvPr>
        </p:nvSpPr>
        <p:spPr>
          <a:xfrm>
            <a:off x="803276"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DB2795C0-13F9-2961-70F3-0935369E468C}"/>
              </a:ext>
            </a:extLst>
          </p:cNvPr>
          <p:cNvSpPr>
            <a:spLocks noGrp="1"/>
          </p:cNvSpPr>
          <p:nvPr>
            <p:ph type="body" sz="quarter" idx="16"/>
          </p:nvPr>
        </p:nvSpPr>
        <p:spPr>
          <a:xfrm>
            <a:off x="6392091"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3074229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slide Bottom">
    <p:bg>
      <p:bgPr>
        <a:solidFill>
          <a:schemeClr val="bg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0"/>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solidFill>
            <a:schemeClr val="tx1"/>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2" name="Tytuł 1">
            <a:extLst>
              <a:ext uri="{FF2B5EF4-FFF2-40B4-BE49-F238E27FC236}">
                <a16:creationId xmlns:a16="http://schemas.microsoft.com/office/drawing/2014/main" id="{BAD2BA05-7E51-0CA8-293C-AE7C14794067}"/>
              </a:ext>
            </a:extLst>
          </p:cNvPr>
          <p:cNvSpPr>
            <a:spLocks noGrp="1"/>
          </p:cNvSpPr>
          <p:nvPr>
            <p:ph type="title"/>
          </p:nvPr>
        </p:nvSpPr>
        <p:spPr>
          <a:xfrm>
            <a:off x="803275" y="1992315"/>
            <a:ext cx="10585450" cy="2645000"/>
          </a:xfrm>
        </p:spPr>
        <p:txBody>
          <a:bodyPr lIns="0" rIns="0" anchor="ctr">
            <a:normAutofit/>
          </a:bodyPr>
          <a:lstStyle>
            <a:lvl1pPr>
              <a:lnSpc>
                <a:spcPct val="80000"/>
              </a:lnSpc>
              <a:defRPr sz="8000" spc="-100" baseline="0">
                <a:solidFill>
                  <a:schemeClr val="bg1"/>
                </a:solidFill>
              </a:defRPr>
            </a:lvl1pPr>
          </a:lstStyle>
          <a:p>
            <a:r>
              <a:rPr lang="pl-PL"/>
              <a:t>Kliknij, aby edytować styl</a:t>
            </a:r>
          </a:p>
        </p:txBody>
      </p:sp>
      <p:sp>
        <p:nvSpPr>
          <p:cNvPr id="5" name="Symbol zastępczy tekstu 2">
            <a:extLst>
              <a:ext uri="{FF2B5EF4-FFF2-40B4-BE49-F238E27FC236}">
                <a16:creationId xmlns:a16="http://schemas.microsoft.com/office/drawing/2014/main" id="{17EDC3BD-D389-2ADD-ED53-58C990935C7C}"/>
              </a:ext>
            </a:extLst>
          </p:cNvPr>
          <p:cNvSpPr>
            <a:spLocks noGrp="1"/>
          </p:cNvSpPr>
          <p:nvPr>
            <p:ph type="body" idx="1"/>
          </p:nvPr>
        </p:nvSpPr>
        <p:spPr>
          <a:xfrm>
            <a:off x="803275" y="4845051"/>
            <a:ext cx="10585450" cy="993041"/>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1E5771B5-032E-0C5B-5D37-59B37901A415}"/>
              </a:ext>
            </a:extLst>
          </p:cNvPr>
          <p:cNvSpPr>
            <a:spLocks noGrp="1"/>
          </p:cNvSpPr>
          <p:nvPr>
            <p:ph type="body" sz="quarter" idx="15"/>
          </p:nvPr>
        </p:nvSpPr>
        <p:spPr>
          <a:xfrm>
            <a:off x="803276"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4" name="Symbol zastępczy tekstu 13">
            <a:extLst>
              <a:ext uri="{FF2B5EF4-FFF2-40B4-BE49-F238E27FC236}">
                <a16:creationId xmlns:a16="http://schemas.microsoft.com/office/drawing/2014/main" id="{8A2A0D57-E57D-57F5-887B-F7BAEE735F8C}"/>
              </a:ext>
            </a:extLst>
          </p:cNvPr>
          <p:cNvSpPr>
            <a:spLocks noGrp="1"/>
          </p:cNvSpPr>
          <p:nvPr>
            <p:ph type="body" sz="quarter" idx="16"/>
          </p:nvPr>
        </p:nvSpPr>
        <p:spPr>
          <a:xfrm>
            <a:off x="6392091"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6774084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4" name="Tytuł 1">
            <a:extLst>
              <a:ext uri="{FF2B5EF4-FFF2-40B4-BE49-F238E27FC236}">
                <a16:creationId xmlns:a16="http://schemas.microsoft.com/office/drawing/2014/main" id="{531ED936-E1BC-89FF-C4AB-91CA54C6C16C}"/>
              </a:ext>
            </a:extLst>
          </p:cNvPr>
          <p:cNvSpPr>
            <a:spLocks noGrp="1"/>
          </p:cNvSpPr>
          <p:nvPr>
            <p:ph type="title"/>
          </p:nvPr>
        </p:nvSpPr>
        <p:spPr>
          <a:xfrm>
            <a:off x="800607" y="3757405"/>
            <a:ext cx="10588118" cy="1389361"/>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13" name="Symbol zastępczy tekstu 2">
            <a:extLst>
              <a:ext uri="{FF2B5EF4-FFF2-40B4-BE49-F238E27FC236}">
                <a16:creationId xmlns:a16="http://schemas.microsoft.com/office/drawing/2014/main" id="{14274410-7851-6911-CF17-62AED6B973C6}"/>
              </a:ext>
            </a:extLst>
          </p:cNvPr>
          <p:cNvSpPr>
            <a:spLocks noGrp="1"/>
          </p:cNvSpPr>
          <p:nvPr>
            <p:ph type="body" idx="1"/>
          </p:nvPr>
        </p:nvSpPr>
        <p:spPr>
          <a:xfrm>
            <a:off x="803275" y="5354690"/>
            <a:ext cx="10585450" cy="536659"/>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6" name="Symbol zastępczy tekstu 13">
            <a:extLst>
              <a:ext uri="{FF2B5EF4-FFF2-40B4-BE49-F238E27FC236}">
                <a16:creationId xmlns:a16="http://schemas.microsoft.com/office/drawing/2014/main" id="{05240083-0381-59E0-A187-6B8607DAC6E7}"/>
              </a:ext>
            </a:extLst>
          </p:cNvPr>
          <p:cNvSpPr>
            <a:spLocks noGrp="1"/>
          </p:cNvSpPr>
          <p:nvPr>
            <p:ph type="body" sz="quarter" idx="15"/>
          </p:nvPr>
        </p:nvSpPr>
        <p:spPr>
          <a:xfrm>
            <a:off x="803276"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7" name="Symbol zastępczy tekstu 13">
            <a:extLst>
              <a:ext uri="{FF2B5EF4-FFF2-40B4-BE49-F238E27FC236}">
                <a16:creationId xmlns:a16="http://schemas.microsoft.com/office/drawing/2014/main" id="{314CD8A6-5EBC-AFBF-DDD6-E28287332D47}"/>
              </a:ext>
            </a:extLst>
          </p:cNvPr>
          <p:cNvSpPr>
            <a:spLocks noGrp="1"/>
          </p:cNvSpPr>
          <p:nvPr>
            <p:ph type="body" sz="quarter" idx="16"/>
          </p:nvPr>
        </p:nvSpPr>
        <p:spPr>
          <a:xfrm>
            <a:off x="6392091"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889361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6" name="Tytuł 1">
            <a:extLst>
              <a:ext uri="{FF2B5EF4-FFF2-40B4-BE49-F238E27FC236}">
                <a16:creationId xmlns:a16="http://schemas.microsoft.com/office/drawing/2014/main" id="{69043944-43B2-8CF4-F9B4-D49E1BC70D25}"/>
              </a:ext>
            </a:extLst>
          </p:cNvPr>
          <p:cNvSpPr>
            <a:spLocks noGrp="1"/>
          </p:cNvSpPr>
          <p:nvPr>
            <p:ph type="title"/>
          </p:nvPr>
        </p:nvSpPr>
        <p:spPr>
          <a:xfrm>
            <a:off x="800607" y="3757405"/>
            <a:ext cx="10588118" cy="1389361"/>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0" name="Symbol zastępczy tekstu 2">
            <a:extLst>
              <a:ext uri="{FF2B5EF4-FFF2-40B4-BE49-F238E27FC236}">
                <a16:creationId xmlns:a16="http://schemas.microsoft.com/office/drawing/2014/main" id="{9E8A8869-EA40-748E-0786-51A31C74E285}"/>
              </a:ext>
            </a:extLst>
          </p:cNvPr>
          <p:cNvSpPr>
            <a:spLocks noGrp="1"/>
          </p:cNvSpPr>
          <p:nvPr>
            <p:ph type="body" idx="1"/>
          </p:nvPr>
        </p:nvSpPr>
        <p:spPr>
          <a:xfrm>
            <a:off x="803275" y="5354690"/>
            <a:ext cx="10585450" cy="536659"/>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2" name="Symbol zastępczy tekstu 13">
            <a:extLst>
              <a:ext uri="{FF2B5EF4-FFF2-40B4-BE49-F238E27FC236}">
                <a16:creationId xmlns:a16="http://schemas.microsoft.com/office/drawing/2014/main" id="{4F802682-AA8F-C59D-123A-48CFAFF52C02}"/>
              </a:ext>
            </a:extLst>
          </p:cNvPr>
          <p:cNvSpPr>
            <a:spLocks noGrp="1"/>
          </p:cNvSpPr>
          <p:nvPr>
            <p:ph type="body" sz="quarter" idx="15"/>
          </p:nvPr>
        </p:nvSpPr>
        <p:spPr>
          <a:xfrm>
            <a:off x="803276"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67B9CCDC-C0A4-2827-18B8-20A20879EBF5}"/>
              </a:ext>
            </a:extLst>
          </p:cNvPr>
          <p:cNvSpPr>
            <a:spLocks noGrp="1"/>
          </p:cNvSpPr>
          <p:nvPr>
            <p:ph type="body" sz="quarter" idx="16"/>
          </p:nvPr>
        </p:nvSpPr>
        <p:spPr>
          <a:xfrm>
            <a:off x="6392091"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32097391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2" name="Symbol zastępczy zawartości 2">
            <a:extLst>
              <a:ext uri="{FF2B5EF4-FFF2-40B4-BE49-F238E27FC236}">
                <a16:creationId xmlns:a16="http://schemas.microsoft.com/office/drawing/2014/main" id="{B25F9FCF-0374-F9DE-2C38-22139EAB8E00}"/>
              </a:ext>
            </a:extLst>
          </p:cNvPr>
          <p:cNvSpPr>
            <a:spLocks noGrp="1"/>
          </p:cNvSpPr>
          <p:nvPr>
            <p:ph idx="1"/>
          </p:nvPr>
        </p:nvSpPr>
        <p:spPr>
          <a:xfrm>
            <a:off x="6936378" y="3840479"/>
            <a:ext cx="4452347" cy="1332411"/>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4" name="Tytuł 7">
            <a:extLst>
              <a:ext uri="{FF2B5EF4-FFF2-40B4-BE49-F238E27FC236}">
                <a16:creationId xmlns:a16="http://schemas.microsoft.com/office/drawing/2014/main" id="{7EA4FB47-3ACB-221D-252B-29EBB25A5F38}"/>
              </a:ext>
            </a:extLst>
          </p:cNvPr>
          <p:cNvSpPr>
            <a:spLocks noGrp="1"/>
          </p:cNvSpPr>
          <p:nvPr>
            <p:ph type="title"/>
          </p:nvPr>
        </p:nvSpPr>
        <p:spPr>
          <a:xfrm>
            <a:off x="803275" y="3838448"/>
            <a:ext cx="5506085" cy="1313953"/>
          </a:xfrm>
        </p:spPr>
        <p:txBody>
          <a:bodyPr lIns="0" rIns="0" anchor="t">
            <a:normAutofit/>
          </a:bodyPr>
          <a:lstStyle>
            <a:lvl1pPr>
              <a:lnSpc>
                <a:spcPct val="80000"/>
              </a:lnSpc>
              <a:defRPr sz="2800"/>
            </a:lvl1pPr>
          </a:lstStyle>
          <a:p>
            <a:r>
              <a:rPr lang="pl-PL"/>
              <a:t>Kliknij, aby edytować styl</a:t>
            </a:r>
          </a:p>
        </p:txBody>
      </p:sp>
      <p:sp>
        <p:nvSpPr>
          <p:cNvPr id="5" name="Symbol zastępczy zawartości 2">
            <a:extLst>
              <a:ext uri="{FF2B5EF4-FFF2-40B4-BE49-F238E27FC236}">
                <a16:creationId xmlns:a16="http://schemas.microsoft.com/office/drawing/2014/main" id="{A5603168-38F4-681E-7927-76C63C691A38}"/>
              </a:ext>
            </a:extLst>
          </p:cNvPr>
          <p:cNvSpPr>
            <a:spLocks noGrp="1"/>
          </p:cNvSpPr>
          <p:nvPr>
            <p:ph idx="10"/>
          </p:nvPr>
        </p:nvSpPr>
        <p:spPr>
          <a:xfrm>
            <a:off x="803275" y="5456414"/>
            <a:ext cx="10585450" cy="817386"/>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p:txBody>
      </p:sp>
    </p:spTree>
    <p:extLst>
      <p:ext uri="{BB962C8B-B14F-4D97-AF65-F5344CB8AC3E}">
        <p14:creationId xmlns:p14="http://schemas.microsoft.com/office/powerpoint/2010/main" val="37962612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3" name="Symbol zastępczy zawartości 2">
            <a:extLst>
              <a:ext uri="{FF2B5EF4-FFF2-40B4-BE49-F238E27FC236}">
                <a16:creationId xmlns:a16="http://schemas.microsoft.com/office/drawing/2014/main" id="{8D4FCA95-DE30-2441-AAA0-42ADFC3FB84E}"/>
              </a:ext>
            </a:extLst>
          </p:cNvPr>
          <p:cNvSpPr>
            <a:spLocks noGrp="1"/>
          </p:cNvSpPr>
          <p:nvPr>
            <p:ph idx="1"/>
          </p:nvPr>
        </p:nvSpPr>
        <p:spPr>
          <a:xfrm>
            <a:off x="6936378" y="3840479"/>
            <a:ext cx="4452347" cy="1332411"/>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6" name="Tytuł 7">
            <a:extLst>
              <a:ext uri="{FF2B5EF4-FFF2-40B4-BE49-F238E27FC236}">
                <a16:creationId xmlns:a16="http://schemas.microsoft.com/office/drawing/2014/main" id="{1680AE9F-CB2B-9327-3170-4279F003A754}"/>
              </a:ext>
            </a:extLst>
          </p:cNvPr>
          <p:cNvSpPr>
            <a:spLocks noGrp="1"/>
          </p:cNvSpPr>
          <p:nvPr>
            <p:ph type="title"/>
          </p:nvPr>
        </p:nvSpPr>
        <p:spPr>
          <a:xfrm>
            <a:off x="803275" y="3838448"/>
            <a:ext cx="5506085"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7" name="Symbol zastępczy zawartości 2">
            <a:extLst>
              <a:ext uri="{FF2B5EF4-FFF2-40B4-BE49-F238E27FC236}">
                <a16:creationId xmlns:a16="http://schemas.microsoft.com/office/drawing/2014/main" id="{566C727E-B877-E01D-7151-CE63699694CC}"/>
              </a:ext>
            </a:extLst>
          </p:cNvPr>
          <p:cNvSpPr>
            <a:spLocks noGrp="1"/>
          </p:cNvSpPr>
          <p:nvPr>
            <p:ph idx="10"/>
          </p:nvPr>
        </p:nvSpPr>
        <p:spPr>
          <a:xfrm>
            <a:off x="803275" y="5456414"/>
            <a:ext cx="10585450" cy="817386"/>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p:txBody>
      </p:sp>
    </p:spTree>
    <p:extLst>
      <p:ext uri="{BB962C8B-B14F-4D97-AF65-F5344CB8AC3E}">
        <p14:creationId xmlns:p14="http://schemas.microsoft.com/office/powerpoint/2010/main" val="33766337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2" name="Symbol zastępczy tekstu 2">
            <a:extLst>
              <a:ext uri="{FF2B5EF4-FFF2-40B4-BE49-F238E27FC236}">
                <a16:creationId xmlns:a16="http://schemas.microsoft.com/office/drawing/2014/main" id="{D6664450-4B6F-B143-94A1-77456A96977E}"/>
              </a:ext>
            </a:extLst>
          </p:cNvPr>
          <p:cNvSpPr>
            <a:spLocks noGrp="1"/>
          </p:cNvSpPr>
          <p:nvPr>
            <p:ph idx="10"/>
          </p:nvPr>
        </p:nvSpPr>
        <p:spPr>
          <a:xfrm>
            <a:off x="803275" y="4845447"/>
            <a:ext cx="10585450" cy="1428353"/>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p:txBody>
      </p:sp>
      <p:sp>
        <p:nvSpPr>
          <p:cNvPr id="4" name="Tytuł 1">
            <a:extLst>
              <a:ext uri="{FF2B5EF4-FFF2-40B4-BE49-F238E27FC236}">
                <a16:creationId xmlns:a16="http://schemas.microsoft.com/office/drawing/2014/main" id="{39AAC29F-39A9-D3A6-8B5B-3898523F558B}"/>
              </a:ext>
            </a:extLst>
          </p:cNvPr>
          <p:cNvSpPr>
            <a:spLocks noGrp="1"/>
          </p:cNvSpPr>
          <p:nvPr>
            <p:ph type="title"/>
          </p:nvPr>
        </p:nvSpPr>
        <p:spPr>
          <a:xfrm>
            <a:off x="803275" y="3682802"/>
            <a:ext cx="10585450" cy="891018"/>
          </a:xfrm>
        </p:spPr>
        <p:txBody>
          <a:bodyPr lIns="0" rIns="0" anchor="ctr">
            <a:normAutofit/>
          </a:bodyPr>
          <a:lstStyle>
            <a:lvl1pPr>
              <a:lnSpc>
                <a:spcPct val="80000"/>
              </a:lnSpc>
              <a:defRPr sz="28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26812048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5" name="Symbol zastępczy tekstu 2">
            <a:extLst>
              <a:ext uri="{FF2B5EF4-FFF2-40B4-BE49-F238E27FC236}">
                <a16:creationId xmlns:a16="http://schemas.microsoft.com/office/drawing/2014/main" id="{62084F3D-6305-1ED8-53BA-AD2F1095021D}"/>
              </a:ext>
            </a:extLst>
          </p:cNvPr>
          <p:cNvSpPr>
            <a:spLocks noGrp="1"/>
          </p:cNvSpPr>
          <p:nvPr>
            <p:ph idx="10"/>
          </p:nvPr>
        </p:nvSpPr>
        <p:spPr>
          <a:xfrm>
            <a:off x="803275" y="4845447"/>
            <a:ext cx="10585450" cy="1428353"/>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stStyle>
          <a:p>
            <a:pPr lvl="0"/>
            <a:r>
              <a:rPr lang="pl-PL"/>
              <a:t>Kliknij, aby edytować style wzorca tekstu</a:t>
            </a:r>
          </a:p>
          <a:p>
            <a:pPr lvl="1"/>
            <a:r>
              <a:rPr lang="pl-PL"/>
              <a:t>Drugi poziom</a:t>
            </a:r>
          </a:p>
          <a:p>
            <a:pPr lvl="2"/>
            <a:r>
              <a:rPr lang="pl-PL"/>
              <a:t>Trzeci poziom</a:t>
            </a:r>
          </a:p>
        </p:txBody>
      </p:sp>
      <p:sp>
        <p:nvSpPr>
          <p:cNvPr id="6" name="Tytuł 1">
            <a:extLst>
              <a:ext uri="{FF2B5EF4-FFF2-40B4-BE49-F238E27FC236}">
                <a16:creationId xmlns:a16="http://schemas.microsoft.com/office/drawing/2014/main" id="{89F388A7-DD01-9926-6690-1528D17E8AD9}"/>
              </a:ext>
            </a:extLst>
          </p:cNvPr>
          <p:cNvSpPr>
            <a:spLocks noGrp="1"/>
          </p:cNvSpPr>
          <p:nvPr>
            <p:ph type="title"/>
          </p:nvPr>
        </p:nvSpPr>
        <p:spPr>
          <a:xfrm>
            <a:off x="803275" y="3682802"/>
            <a:ext cx="10585450" cy="891018"/>
          </a:xfrm>
        </p:spPr>
        <p:txBody>
          <a:bodyPr lIns="0" rIns="0" anchor="ctr">
            <a:normAutofit/>
          </a:bodyPr>
          <a:lstStyle>
            <a:lvl1pPr>
              <a:lnSpc>
                <a:spcPct val="80000"/>
              </a:lnSpc>
              <a:defRPr sz="28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8504578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Normal">
    <p:spTree>
      <p:nvGrpSpPr>
        <p:cNvPr id="1" name=""/>
        <p:cNvGrpSpPr/>
        <p:nvPr/>
      </p:nvGrpSpPr>
      <p:grpSpPr>
        <a:xfrm>
          <a:off x="0" y="0"/>
          <a:ext cx="0" cy="0"/>
          <a:chOff x="0" y="0"/>
          <a:chExt cx="0" cy="0"/>
        </a:xfrm>
      </p:grpSpPr>
      <p:sp>
        <p:nvSpPr>
          <p:cNvPr id="10" name="Dowolny kształt 9">
            <a:extLst>
              <a:ext uri="{FF2B5EF4-FFF2-40B4-BE49-F238E27FC236}">
                <a16:creationId xmlns:a16="http://schemas.microsoft.com/office/drawing/2014/main" id="{9984F3E0-2755-7AD6-22CD-19A5D1B8073D}"/>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256E5186-4E70-92A0-4A4D-E52FA6096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90967"/>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597998"/>
            <a:ext cx="11156950" cy="3675802"/>
          </a:xfrm>
        </p:spPr>
        <p:txBody>
          <a:bodyPr lIns="0" rIns="0">
            <a:no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067772"/>
            <a:ext cx="11158538" cy="1021038"/>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5" name="Symbol zastępczy stopki 4">
            <a:extLst>
              <a:ext uri="{FF2B5EF4-FFF2-40B4-BE49-F238E27FC236}">
                <a16:creationId xmlns:a16="http://schemas.microsoft.com/office/drawing/2014/main" id="{CB43D463-259B-D706-62FB-6069B6450098}"/>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4075249159"/>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Bottom">
    <p:bg>
      <p:bgPr>
        <a:solidFill>
          <a:schemeClr val="tx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99212AF7-90CC-EC68-D834-2183B315A482}"/>
              </a:ext>
            </a:extLst>
          </p:cNvPr>
          <p:cNvSpPr/>
          <p:nvPr userDrawn="1"/>
        </p:nvSpPr>
        <p:spPr>
          <a:xfrm>
            <a:off x="-2" y="3431265"/>
            <a:ext cx="12192002" cy="3426733"/>
          </a:xfrm>
          <a:custGeom>
            <a:avLst/>
            <a:gdLst>
              <a:gd name="connsiteX0" fmla="*/ 0 w 12192002"/>
              <a:gd name="connsiteY0" fmla="*/ 0 h 3426733"/>
              <a:gd name="connsiteX1" fmla="*/ 4067537 w 12192002"/>
              <a:gd name="connsiteY1" fmla="*/ 0 h 3426733"/>
              <a:gd name="connsiteX2" fmla="*/ 4067537 w 12192002"/>
              <a:gd name="connsiteY2" fmla="*/ 1709283 h 3426733"/>
              <a:gd name="connsiteX3" fmla="*/ 4056187 w 12192002"/>
              <a:gd name="connsiteY3" fmla="*/ 1709283 h 3426733"/>
              <a:gd name="connsiteX4" fmla="*/ 4056187 w 12192002"/>
              <a:gd name="connsiteY4" fmla="*/ 1717450 h 3426733"/>
              <a:gd name="connsiteX5" fmla="*/ 12192002 w 12192002"/>
              <a:gd name="connsiteY5" fmla="*/ 1717450 h 3426733"/>
              <a:gd name="connsiteX6" fmla="*/ 12192002 w 12192002"/>
              <a:gd name="connsiteY6" fmla="*/ 3426733 h 3426733"/>
              <a:gd name="connsiteX7" fmla="*/ 2 w 12192002"/>
              <a:gd name="connsiteY7" fmla="*/ 3426733 h 3426733"/>
              <a:gd name="connsiteX8" fmla="*/ 2 w 12192002"/>
              <a:gd name="connsiteY8" fmla="*/ 1842144 h 3426733"/>
              <a:gd name="connsiteX9" fmla="*/ 1 w 12192002"/>
              <a:gd name="connsiteY9" fmla="*/ 1842144 h 3426733"/>
              <a:gd name="connsiteX10" fmla="*/ 1 w 12192002"/>
              <a:gd name="connsiteY10" fmla="*/ 1709283 h 3426733"/>
              <a:gd name="connsiteX11" fmla="*/ 0 w 12192002"/>
              <a:gd name="connsiteY11" fmla="*/ 1709283 h 34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3426733">
                <a:moveTo>
                  <a:pt x="0" y="0"/>
                </a:moveTo>
                <a:lnTo>
                  <a:pt x="4067537" y="0"/>
                </a:lnTo>
                <a:lnTo>
                  <a:pt x="4067537" y="1709283"/>
                </a:lnTo>
                <a:lnTo>
                  <a:pt x="4056187" y="1709283"/>
                </a:lnTo>
                <a:lnTo>
                  <a:pt x="4056187" y="1717450"/>
                </a:lnTo>
                <a:lnTo>
                  <a:pt x="12192002" y="1717450"/>
                </a:lnTo>
                <a:lnTo>
                  <a:pt x="12192002" y="3426733"/>
                </a:lnTo>
                <a:lnTo>
                  <a:pt x="2" y="3426733"/>
                </a:lnTo>
                <a:lnTo>
                  <a:pt x="2" y="1842144"/>
                </a:lnTo>
                <a:lnTo>
                  <a:pt x="1" y="1842144"/>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4A7EC179-012D-A477-0EAF-BCAAF21639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4023449"/>
            <a:ext cx="2586562" cy="499515"/>
          </a:xfrm>
          <a:prstGeom prst="rect">
            <a:avLst/>
          </a:prstGeom>
        </p:spPr>
      </p:pic>
      <p:sp>
        <p:nvSpPr>
          <p:cNvPr id="4" name="Symbol zastępczy stopki 3">
            <a:extLst>
              <a:ext uri="{FF2B5EF4-FFF2-40B4-BE49-F238E27FC236}">
                <a16:creationId xmlns:a16="http://schemas.microsoft.com/office/drawing/2014/main" id="{00906F08-0877-FDB6-96F4-5EE886411967}"/>
              </a:ext>
            </a:extLst>
          </p:cNvPr>
          <p:cNvSpPr>
            <a:spLocks noGrp="1"/>
          </p:cNvSpPr>
          <p:nvPr>
            <p:ph type="ftr" sz="quarter" idx="10"/>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8" name="Tytuł 1">
            <a:extLst>
              <a:ext uri="{FF2B5EF4-FFF2-40B4-BE49-F238E27FC236}">
                <a16:creationId xmlns:a16="http://schemas.microsoft.com/office/drawing/2014/main" id="{D1300848-633D-2A1D-1600-35EDCFF33D94}"/>
              </a:ext>
            </a:extLst>
          </p:cNvPr>
          <p:cNvSpPr>
            <a:spLocks noGrp="1"/>
          </p:cNvSpPr>
          <p:nvPr>
            <p:ph type="title"/>
          </p:nvPr>
        </p:nvSpPr>
        <p:spPr>
          <a:xfrm>
            <a:off x="803275" y="5517956"/>
            <a:ext cx="10585450" cy="755844"/>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8712166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Title slide Bottom">
    <p:bg>
      <p:bgPr>
        <a:solidFill>
          <a:schemeClr val="bg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2B6E32C9-A099-B9BB-F410-98520A6313EA}"/>
              </a:ext>
            </a:extLst>
          </p:cNvPr>
          <p:cNvSpPr/>
          <p:nvPr userDrawn="1"/>
        </p:nvSpPr>
        <p:spPr>
          <a:xfrm>
            <a:off x="-2" y="3431265"/>
            <a:ext cx="12192002" cy="3426733"/>
          </a:xfrm>
          <a:custGeom>
            <a:avLst/>
            <a:gdLst>
              <a:gd name="connsiteX0" fmla="*/ 0 w 12192002"/>
              <a:gd name="connsiteY0" fmla="*/ 0 h 3426733"/>
              <a:gd name="connsiteX1" fmla="*/ 4067537 w 12192002"/>
              <a:gd name="connsiteY1" fmla="*/ 0 h 3426733"/>
              <a:gd name="connsiteX2" fmla="*/ 4067537 w 12192002"/>
              <a:gd name="connsiteY2" fmla="*/ 1709283 h 3426733"/>
              <a:gd name="connsiteX3" fmla="*/ 4056187 w 12192002"/>
              <a:gd name="connsiteY3" fmla="*/ 1709283 h 3426733"/>
              <a:gd name="connsiteX4" fmla="*/ 4056187 w 12192002"/>
              <a:gd name="connsiteY4" fmla="*/ 1717450 h 3426733"/>
              <a:gd name="connsiteX5" fmla="*/ 12192002 w 12192002"/>
              <a:gd name="connsiteY5" fmla="*/ 1717450 h 3426733"/>
              <a:gd name="connsiteX6" fmla="*/ 12192002 w 12192002"/>
              <a:gd name="connsiteY6" fmla="*/ 3426733 h 3426733"/>
              <a:gd name="connsiteX7" fmla="*/ 2 w 12192002"/>
              <a:gd name="connsiteY7" fmla="*/ 3426733 h 3426733"/>
              <a:gd name="connsiteX8" fmla="*/ 2 w 12192002"/>
              <a:gd name="connsiteY8" fmla="*/ 1907997 h 3426733"/>
              <a:gd name="connsiteX9" fmla="*/ 1 w 12192002"/>
              <a:gd name="connsiteY9" fmla="*/ 1907997 h 3426733"/>
              <a:gd name="connsiteX10" fmla="*/ 1 w 12192002"/>
              <a:gd name="connsiteY10" fmla="*/ 1709283 h 3426733"/>
              <a:gd name="connsiteX11" fmla="*/ 0 w 12192002"/>
              <a:gd name="connsiteY11" fmla="*/ 1709283 h 34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3426733">
                <a:moveTo>
                  <a:pt x="0" y="0"/>
                </a:moveTo>
                <a:lnTo>
                  <a:pt x="4067537" y="0"/>
                </a:lnTo>
                <a:lnTo>
                  <a:pt x="4067537" y="1709283"/>
                </a:lnTo>
                <a:lnTo>
                  <a:pt x="4056187" y="1709283"/>
                </a:lnTo>
                <a:lnTo>
                  <a:pt x="4056187" y="1717450"/>
                </a:lnTo>
                <a:lnTo>
                  <a:pt x="12192002" y="1717450"/>
                </a:lnTo>
                <a:lnTo>
                  <a:pt x="12192002" y="3426733"/>
                </a:lnTo>
                <a:lnTo>
                  <a:pt x="2" y="3426733"/>
                </a:lnTo>
                <a:lnTo>
                  <a:pt x="2" y="1907997"/>
                </a:lnTo>
                <a:lnTo>
                  <a:pt x="1" y="1907997"/>
                </a:lnTo>
                <a:lnTo>
                  <a:pt x="1" y="1709283"/>
                </a:lnTo>
                <a:lnTo>
                  <a:pt x="0" y="1709283"/>
                </a:lnTo>
                <a:close/>
              </a:path>
            </a:pathLst>
          </a:custGeom>
          <a:solidFill>
            <a:schemeClr val="tx1"/>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4A7EC179-012D-A477-0EAF-BCAAF21639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4023449"/>
            <a:ext cx="2586562" cy="499515"/>
          </a:xfrm>
          <a:prstGeom prst="rect">
            <a:avLst/>
          </a:prstGeom>
        </p:spPr>
      </p:pic>
      <p:sp>
        <p:nvSpPr>
          <p:cNvPr id="4" name="Symbol zastępczy stopki 3">
            <a:extLst>
              <a:ext uri="{FF2B5EF4-FFF2-40B4-BE49-F238E27FC236}">
                <a16:creationId xmlns:a16="http://schemas.microsoft.com/office/drawing/2014/main" id="{00906F08-0877-FDB6-96F4-5EE886411967}"/>
              </a:ext>
            </a:extLst>
          </p:cNvPr>
          <p:cNvSpPr>
            <a:spLocks noGrp="1"/>
          </p:cNvSpPr>
          <p:nvPr>
            <p:ph type="ftr" sz="quarter" idx="10"/>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8" name="Tytuł 1">
            <a:extLst>
              <a:ext uri="{FF2B5EF4-FFF2-40B4-BE49-F238E27FC236}">
                <a16:creationId xmlns:a16="http://schemas.microsoft.com/office/drawing/2014/main" id="{2BEBAA65-2C59-7C14-8D2D-2891D082D485}"/>
              </a:ext>
            </a:extLst>
          </p:cNvPr>
          <p:cNvSpPr>
            <a:spLocks noGrp="1"/>
          </p:cNvSpPr>
          <p:nvPr>
            <p:ph type="title"/>
          </p:nvPr>
        </p:nvSpPr>
        <p:spPr>
          <a:xfrm>
            <a:off x="803275" y="5517956"/>
            <a:ext cx="10585450" cy="755844"/>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11579772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ottom">
    <p:bg>
      <p:bgPr>
        <a:solidFill>
          <a:schemeClr val="tx1"/>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D1CEE858-A147-83C0-EBA7-C06AD1FBC4B5}"/>
              </a:ext>
            </a:extLst>
          </p:cNvPr>
          <p:cNvSpPr/>
          <p:nvPr userDrawn="1"/>
        </p:nvSpPr>
        <p:spPr>
          <a:xfrm>
            <a:off x="0" y="5148717"/>
            <a:ext cx="4067537" cy="17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Grafika 12">
            <a:extLst>
              <a:ext uri="{FF2B5EF4-FFF2-40B4-BE49-F238E27FC236}">
                <a16:creationId xmlns:a16="http://schemas.microsoft.com/office/drawing/2014/main" id="{2451497A-F500-35F5-F0AD-71DD3A1FE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753601"/>
            <a:ext cx="2586562" cy="499515"/>
          </a:xfrm>
          <a:prstGeom prst="rect">
            <a:avLst/>
          </a:prstGeom>
        </p:spPr>
      </p:pic>
    </p:spTree>
    <p:extLst>
      <p:ext uri="{BB962C8B-B14F-4D97-AF65-F5344CB8AC3E}">
        <p14:creationId xmlns:p14="http://schemas.microsoft.com/office/powerpoint/2010/main" val="34085187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Bottom">
    <p:bg>
      <p:bgPr>
        <a:solidFill>
          <a:schemeClr val="bg1"/>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D1CEE858-A147-83C0-EBA7-C06AD1FBC4B5}"/>
              </a:ext>
            </a:extLst>
          </p:cNvPr>
          <p:cNvSpPr/>
          <p:nvPr userDrawn="1"/>
        </p:nvSpPr>
        <p:spPr>
          <a:xfrm>
            <a:off x="0" y="5148717"/>
            <a:ext cx="4067537" cy="17092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Grafika 12">
            <a:extLst>
              <a:ext uri="{FF2B5EF4-FFF2-40B4-BE49-F238E27FC236}">
                <a16:creationId xmlns:a16="http://schemas.microsoft.com/office/drawing/2014/main" id="{2451497A-F500-35F5-F0AD-71DD3A1FE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753601"/>
            <a:ext cx="2586562" cy="499515"/>
          </a:xfrm>
          <a:prstGeom prst="rect">
            <a:avLst/>
          </a:prstGeom>
        </p:spPr>
      </p:pic>
    </p:spTree>
    <p:extLst>
      <p:ext uri="{BB962C8B-B14F-4D97-AF65-F5344CB8AC3E}">
        <p14:creationId xmlns:p14="http://schemas.microsoft.com/office/powerpoint/2010/main" val="8397678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 Picture Half">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FB0308-4EAD-D785-D684-074014E89AE1}"/>
              </a:ext>
            </a:extLst>
          </p:cNvPr>
          <p:cNvSpPr/>
          <p:nvPr userDrawn="1"/>
        </p:nvSpPr>
        <p:spPr>
          <a:xfrm>
            <a:off x="-3" y="-5357"/>
            <a:ext cx="6095999" cy="6863357"/>
          </a:xfrm>
          <a:custGeom>
            <a:avLst/>
            <a:gdLst>
              <a:gd name="connsiteX0" fmla="*/ 3 w 6095999"/>
              <a:gd name="connsiteY0" fmla="*/ 0 h 6863357"/>
              <a:gd name="connsiteX1" fmla="*/ 4067540 w 6095999"/>
              <a:gd name="connsiteY1" fmla="*/ 0 h 6863357"/>
              <a:gd name="connsiteX2" fmla="*/ 4067540 w 6095999"/>
              <a:gd name="connsiteY2" fmla="*/ 1709283 h 6863357"/>
              <a:gd name="connsiteX3" fmla="*/ 6095999 w 6095999"/>
              <a:gd name="connsiteY3" fmla="*/ 1709283 h 6863357"/>
              <a:gd name="connsiteX4" fmla="*/ 6095999 w 6095999"/>
              <a:gd name="connsiteY4" fmla="*/ 6863357 h 6863357"/>
              <a:gd name="connsiteX5" fmla="*/ 0 w 6095999"/>
              <a:gd name="connsiteY5" fmla="*/ 6863357 h 6863357"/>
              <a:gd name="connsiteX6" fmla="*/ 0 w 6095999"/>
              <a:gd name="connsiteY6" fmla="*/ 1709283 h 6863357"/>
              <a:gd name="connsiteX7" fmla="*/ 3 w 6095999"/>
              <a:gd name="connsiteY7" fmla="*/ 1709283 h 68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63357">
                <a:moveTo>
                  <a:pt x="3" y="0"/>
                </a:moveTo>
                <a:lnTo>
                  <a:pt x="4067540" y="0"/>
                </a:lnTo>
                <a:lnTo>
                  <a:pt x="4067540" y="1709283"/>
                </a:lnTo>
                <a:lnTo>
                  <a:pt x="6095999" y="1709283"/>
                </a:lnTo>
                <a:lnTo>
                  <a:pt x="6095999" y="6863357"/>
                </a:lnTo>
                <a:lnTo>
                  <a:pt x="0" y="6863357"/>
                </a:lnTo>
                <a:lnTo>
                  <a:pt x="0" y="1709283"/>
                </a:lnTo>
                <a:lnTo>
                  <a:pt x="3" y="17092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Tytuł 1">
            <a:extLst>
              <a:ext uri="{FF2B5EF4-FFF2-40B4-BE49-F238E27FC236}">
                <a16:creationId xmlns:a16="http://schemas.microsoft.com/office/drawing/2014/main" id="{3F6365E2-C4D5-24BB-6068-BACFD9A47E71}"/>
              </a:ext>
            </a:extLst>
          </p:cNvPr>
          <p:cNvSpPr>
            <a:spLocks noGrp="1"/>
          </p:cNvSpPr>
          <p:nvPr>
            <p:ph type="title"/>
          </p:nvPr>
        </p:nvSpPr>
        <p:spPr>
          <a:xfrm>
            <a:off x="803275" y="2552265"/>
            <a:ext cx="4670062" cy="1447801"/>
          </a:xfrm>
        </p:spPr>
        <p:txBody>
          <a:bodyPr lIns="0" rIns="0" anchor="b">
            <a:noAutofit/>
          </a:bodyPr>
          <a:lstStyle>
            <a:lvl1pPr>
              <a:lnSpc>
                <a:spcPct val="80000"/>
              </a:lnSpc>
              <a:defRPr sz="4400"/>
            </a:lvl1pPr>
          </a:lstStyle>
          <a:p>
            <a:r>
              <a:rPr lang="pl-PL"/>
              <a:t>Kliknij, aby edytować styl</a:t>
            </a:r>
          </a:p>
        </p:txBody>
      </p:sp>
      <p:sp>
        <p:nvSpPr>
          <p:cNvPr id="11" name="Symbol zastępczy tekstu 9">
            <a:extLst>
              <a:ext uri="{FF2B5EF4-FFF2-40B4-BE49-F238E27FC236}">
                <a16:creationId xmlns:a16="http://schemas.microsoft.com/office/drawing/2014/main" id="{039E63E5-0A82-46AF-F59F-57F0332AA957}"/>
              </a:ext>
            </a:extLst>
          </p:cNvPr>
          <p:cNvSpPr>
            <a:spLocks noGrp="1"/>
          </p:cNvSpPr>
          <p:nvPr>
            <p:ph type="body" sz="quarter" idx="10" hasCustomPrompt="1"/>
          </p:nvPr>
        </p:nvSpPr>
        <p:spPr>
          <a:xfrm>
            <a:off x="803275" y="1987551"/>
            <a:ext cx="2853827"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80327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1F8C763E-982F-87F8-FF4E-BAC0932E704F}"/>
              </a:ext>
            </a:extLst>
          </p:cNvPr>
          <p:cNvSpPr>
            <a:spLocks noGrp="1"/>
          </p:cNvSpPr>
          <p:nvPr>
            <p:ph idx="1"/>
          </p:nvPr>
        </p:nvSpPr>
        <p:spPr>
          <a:xfrm>
            <a:off x="803275" y="4284616"/>
            <a:ext cx="4656999" cy="1989183"/>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8" name="Grafika 7">
            <a:extLst>
              <a:ext uri="{FF2B5EF4-FFF2-40B4-BE49-F238E27FC236}">
                <a16:creationId xmlns:a16="http://schemas.microsoft.com/office/drawing/2014/main" id="{D7DA4B9A-433C-9E47-1480-4B7FE221A3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99527"/>
            <a:ext cx="2586562" cy="499515"/>
          </a:xfrm>
          <a:prstGeom prst="rect">
            <a:avLst/>
          </a:prstGeom>
        </p:spPr>
      </p:pic>
    </p:spTree>
    <p:extLst>
      <p:ext uri="{BB962C8B-B14F-4D97-AF65-F5344CB8AC3E}">
        <p14:creationId xmlns:p14="http://schemas.microsoft.com/office/powerpoint/2010/main" val="747237210"/>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le + Picture Half">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FB0308-4EAD-D785-D684-074014E89AE1}"/>
              </a:ext>
            </a:extLst>
          </p:cNvPr>
          <p:cNvSpPr/>
          <p:nvPr userDrawn="1"/>
        </p:nvSpPr>
        <p:spPr>
          <a:xfrm>
            <a:off x="-3" y="-5357"/>
            <a:ext cx="6095999" cy="6863357"/>
          </a:xfrm>
          <a:custGeom>
            <a:avLst/>
            <a:gdLst>
              <a:gd name="connsiteX0" fmla="*/ 3 w 6095999"/>
              <a:gd name="connsiteY0" fmla="*/ 0 h 6863357"/>
              <a:gd name="connsiteX1" fmla="*/ 4067540 w 6095999"/>
              <a:gd name="connsiteY1" fmla="*/ 0 h 6863357"/>
              <a:gd name="connsiteX2" fmla="*/ 4067540 w 6095999"/>
              <a:gd name="connsiteY2" fmla="*/ 1709283 h 6863357"/>
              <a:gd name="connsiteX3" fmla="*/ 6095999 w 6095999"/>
              <a:gd name="connsiteY3" fmla="*/ 1709283 h 6863357"/>
              <a:gd name="connsiteX4" fmla="*/ 6095999 w 6095999"/>
              <a:gd name="connsiteY4" fmla="*/ 6863357 h 6863357"/>
              <a:gd name="connsiteX5" fmla="*/ 0 w 6095999"/>
              <a:gd name="connsiteY5" fmla="*/ 6863357 h 6863357"/>
              <a:gd name="connsiteX6" fmla="*/ 0 w 6095999"/>
              <a:gd name="connsiteY6" fmla="*/ 1709283 h 6863357"/>
              <a:gd name="connsiteX7" fmla="*/ 3 w 6095999"/>
              <a:gd name="connsiteY7" fmla="*/ 1709283 h 68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63357">
                <a:moveTo>
                  <a:pt x="3" y="0"/>
                </a:moveTo>
                <a:lnTo>
                  <a:pt x="4067540" y="0"/>
                </a:lnTo>
                <a:lnTo>
                  <a:pt x="4067540" y="1709283"/>
                </a:lnTo>
                <a:lnTo>
                  <a:pt x="6095999" y="1709283"/>
                </a:lnTo>
                <a:lnTo>
                  <a:pt x="6095999" y="6863357"/>
                </a:lnTo>
                <a:lnTo>
                  <a:pt x="0" y="6863357"/>
                </a:lnTo>
                <a:lnTo>
                  <a:pt x="0" y="1709283"/>
                </a:lnTo>
                <a:lnTo>
                  <a:pt x="3"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80327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8" name="Grafika 7">
            <a:extLst>
              <a:ext uri="{FF2B5EF4-FFF2-40B4-BE49-F238E27FC236}">
                <a16:creationId xmlns:a16="http://schemas.microsoft.com/office/drawing/2014/main" id="{D7DA4B9A-433C-9E47-1480-4B7FE221A3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99527"/>
            <a:ext cx="2586562" cy="499515"/>
          </a:xfrm>
          <a:prstGeom prst="rect">
            <a:avLst/>
          </a:prstGeom>
        </p:spPr>
      </p:pic>
      <p:sp>
        <p:nvSpPr>
          <p:cNvPr id="2" name="Tytuł 1">
            <a:extLst>
              <a:ext uri="{FF2B5EF4-FFF2-40B4-BE49-F238E27FC236}">
                <a16:creationId xmlns:a16="http://schemas.microsoft.com/office/drawing/2014/main" id="{A7BD91CB-120E-6351-C4A9-75FB9B4F05EB}"/>
              </a:ext>
            </a:extLst>
          </p:cNvPr>
          <p:cNvSpPr>
            <a:spLocks noGrp="1"/>
          </p:cNvSpPr>
          <p:nvPr>
            <p:ph type="title"/>
          </p:nvPr>
        </p:nvSpPr>
        <p:spPr>
          <a:xfrm>
            <a:off x="803275" y="2552265"/>
            <a:ext cx="4670062" cy="1447801"/>
          </a:xfrm>
        </p:spPr>
        <p:txBody>
          <a:bodyPr lIns="0" rIns="0" anchor="b">
            <a:noAutofit/>
          </a:bodyPr>
          <a:lstStyle>
            <a:lvl1pPr>
              <a:lnSpc>
                <a:spcPct val="80000"/>
              </a:lnSpc>
              <a:defRPr sz="4400">
                <a:solidFill>
                  <a:schemeClr val="bg1"/>
                </a:solidFill>
              </a:defRPr>
            </a:lvl1pPr>
          </a:lstStyle>
          <a:p>
            <a:r>
              <a:rPr lang="pl-PL"/>
              <a:t>Kliknij, aby edytować styl</a:t>
            </a:r>
          </a:p>
        </p:txBody>
      </p:sp>
      <p:sp>
        <p:nvSpPr>
          <p:cNvPr id="6" name="Symbol zastępczy tekstu 9">
            <a:extLst>
              <a:ext uri="{FF2B5EF4-FFF2-40B4-BE49-F238E27FC236}">
                <a16:creationId xmlns:a16="http://schemas.microsoft.com/office/drawing/2014/main" id="{1DBC26C8-4805-7B7B-9E8E-40AB3AD4DD63}"/>
              </a:ext>
            </a:extLst>
          </p:cNvPr>
          <p:cNvSpPr>
            <a:spLocks noGrp="1"/>
          </p:cNvSpPr>
          <p:nvPr>
            <p:ph type="body" sz="quarter" idx="10" hasCustomPrompt="1"/>
          </p:nvPr>
        </p:nvSpPr>
        <p:spPr>
          <a:xfrm>
            <a:off x="803275" y="1987551"/>
            <a:ext cx="2853827"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7" name="Symbol zastępczy zawartości 2">
            <a:extLst>
              <a:ext uri="{FF2B5EF4-FFF2-40B4-BE49-F238E27FC236}">
                <a16:creationId xmlns:a16="http://schemas.microsoft.com/office/drawing/2014/main" id="{0E20921B-4A3F-9455-4BCA-DA3015E11B55}"/>
              </a:ext>
            </a:extLst>
          </p:cNvPr>
          <p:cNvSpPr>
            <a:spLocks noGrp="1"/>
          </p:cNvSpPr>
          <p:nvPr>
            <p:ph idx="1"/>
          </p:nvPr>
        </p:nvSpPr>
        <p:spPr>
          <a:xfrm>
            <a:off x="803275" y="4284616"/>
            <a:ext cx="4656999" cy="1989183"/>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451884962"/>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ytuł i zawartość">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939142"/>
            <a:ext cx="11156950" cy="2922151"/>
          </a:xfrm>
        </p:spPr>
        <p:txBody>
          <a:bodyPr lIns="0" rIns="0">
            <a:noAutofit/>
          </a:bodyPr>
          <a:lstStyle>
            <a:lvl1pPr>
              <a:lnSpc>
                <a:spcPct val="120000"/>
              </a:lnSpc>
              <a:defRPr sz="1400">
                <a:solidFill>
                  <a:schemeClr val="tx1">
                    <a:lumMod val="75000"/>
                    <a:lumOff val="25000"/>
                  </a:schemeClr>
                </a:solidFill>
              </a:defRPr>
            </a:lvl1pPr>
            <a:lvl2pPr>
              <a:lnSpc>
                <a:spcPct val="120000"/>
              </a:lnSpc>
              <a:defRPr sz="1200">
                <a:solidFill>
                  <a:schemeClr val="tx1">
                    <a:lumMod val="75000"/>
                    <a:lumOff val="25000"/>
                  </a:schemeClr>
                </a:solidFill>
              </a:defRPr>
            </a:lvl2pPr>
            <a:lvl3pPr>
              <a:lnSpc>
                <a:spcPct val="120000"/>
              </a:lnSpc>
              <a:defRPr sz="1100">
                <a:solidFill>
                  <a:schemeClr val="tx1">
                    <a:lumMod val="75000"/>
                    <a:lumOff val="25000"/>
                  </a:schemeClr>
                </a:solidFill>
              </a:defRPr>
            </a:lvl3pPr>
            <a:lvl4pPr>
              <a:lnSpc>
                <a:spcPct val="120000"/>
              </a:lnSpc>
              <a:defRPr sz="1050">
                <a:solidFill>
                  <a:schemeClr val="tx1">
                    <a:lumMod val="75000"/>
                    <a:lumOff val="25000"/>
                  </a:schemeClr>
                </a:solidFill>
              </a:defRPr>
            </a:lvl4pPr>
            <a:lvl5pPr>
              <a:lnSpc>
                <a:spcPct val="120000"/>
              </a:lnSpc>
              <a:defRPr sz="1050">
                <a:solidFill>
                  <a:schemeClr val="tx1">
                    <a:lumMod val="75000"/>
                    <a:lumOff val="25000"/>
                  </a:schemeClr>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307138"/>
            <a:ext cx="7759783" cy="1313953"/>
          </a:xfrm>
        </p:spPr>
        <p:txBody>
          <a:bodyPr lIns="0" rIns="0" anchor="t">
            <a:noAutofit/>
          </a:bodyPr>
          <a:lstStyle>
            <a:lvl1pPr>
              <a:lnSpc>
                <a:spcPct val="80000"/>
              </a:lnSpc>
              <a:defRPr sz="32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889129"/>
            <a:ext cx="5262563" cy="295276"/>
          </a:xfrm>
        </p:spPr>
        <p:txBody>
          <a:bodyPr lIns="0" rIns="0">
            <a:noAutofit/>
          </a:bodyPr>
          <a:lstStyle>
            <a:lvl1pPr marL="0" indent="0">
              <a:buNone/>
              <a:defRPr sz="1400">
                <a:latin typeface="Montserrat" panose="000005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2" name="Symbol zastępczy stopki 1">
            <a:extLst>
              <a:ext uri="{FF2B5EF4-FFF2-40B4-BE49-F238E27FC236}">
                <a16:creationId xmlns:a16="http://schemas.microsoft.com/office/drawing/2014/main" id="{810BD117-FE5F-4EED-3592-95E07D74BEE1}"/>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5" name="Prostokąt 4">
            <a:extLst>
              <a:ext uri="{FF2B5EF4-FFF2-40B4-BE49-F238E27FC236}">
                <a16:creationId xmlns:a16="http://schemas.microsoft.com/office/drawing/2014/main" id="{F72520A2-EAF8-6186-B0E5-AB465D07A9A3}"/>
              </a:ext>
            </a:extLst>
          </p:cNvPr>
          <p:cNvSpPr/>
          <p:nvPr userDrawn="1"/>
        </p:nvSpPr>
        <p:spPr>
          <a:xfrm>
            <a:off x="0" y="6129337"/>
            <a:ext cx="2135188" cy="7286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 name="Grafika 5">
            <a:extLst>
              <a:ext uri="{FF2B5EF4-FFF2-40B4-BE49-F238E27FC236}">
                <a16:creationId xmlns:a16="http://schemas.microsoft.com/office/drawing/2014/main" id="{358FFB6B-E0FD-9994-DCD1-B4F5B33D44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1016447265"/>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ytuł i zawartość">
    <p:bg>
      <p:bgPr>
        <a:solidFill>
          <a:schemeClr val="tx1"/>
        </a:solidFill>
        <a:effectLst/>
      </p:bgPr>
    </p:bg>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952206"/>
            <a:ext cx="11156950" cy="2897228"/>
          </a:xfrm>
        </p:spPr>
        <p:txBody>
          <a:bodyPr lIns="0" rIns="0">
            <a:noAutofit/>
          </a:bodyPr>
          <a:lstStyle>
            <a:lvl1pPr>
              <a:lnSpc>
                <a:spcPct val="120000"/>
              </a:lnSpc>
              <a:defRPr sz="1400">
                <a:solidFill>
                  <a:schemeClr val="bg1"/>
                </a:solidFill>
              </a:defRPr>
            </a:lvl1pPr>
            <a:lvl2pPr>
              <a:lnSpc>
                <a:spcPct val="120000"/>
              </a:lnSpc>
              <a:defRPr sz="1200">
                <a:solidFill>
                  <a:schemeClr val="bg1"/>
                </a:solidFill>
              </a:defRPr>
            </a:lvl2pPr>
            <a:lvl3pPr>
              <a:lnSpc>
                <a:spcPct val="120000"/>
              </a:lnSpc>
              <a:defRPr sz="11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307138"/>
            <a:ext cx="7759783" cy="1313953"/>
          </a:xfrm>
        </p:spPr>
        <p:txBody>
          <a:bodyPr lIns="0" rIns="0" anchor="t">
            <a:noAutofit/>
          </a:bodyPr>
          <a:lstStyle>
            <a:lvl1pPr>
              <a:lnSpc>
                <a:spcPct val="80000"/>
              </a:lnSpc>
              <a:defRPr sz="32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889129"/>
            <a:ext cx="5262563" cy="295276"/>
          </a:xfrm>
        </p:spPr>
        <p:txBody>
          <a:bodyPr lIns="0" rIns="0">
            <a:noAutofit/>
          </a:bodyPr>
          <a:lstStyle>
            <a:lvl1pPr marL="0" indent="0">
              <a:buNone/>
              <a:defRPr sz="1400">
                <a:solidFill>
                  <a:schemeClr val="bg1"/>
                </a:solidFill>
                <a:latin typeface="Montserrat" panose="000005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2" name="Symbol zastępczy stopki 1">
            <a:extLst>
              <a:ext uri="{FF2B5EF4-FFF2-40B4-BE49-F238E27FC236}">
                <a16:creationId xmlns:a16="http://schemas.microsoft.com/office/drawing/2014/main" id="{810BD117-FE5F-4EED-3592-95E07D74BEE1}"/>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Prostokąt 4">
            <a:extLst>
              <a:ext uri="{FF2B5EF4-FFF2-40B4-BE49-F238E27FC236}">
                <a16:creationId xmlns:a16="http://schemas.microsoft.com/office/drawing/2014/main" id="{F72520A2-EAF8-6186-B0E5-AB465D07A9A3}"/>
              </a:ext>
            </a:extLst>
          </p:cNvPr>
          <p:cNvSpPr/>
          <p:nvPr userDrawn="1"/>
        </p:nvSpPr>
        <p:spPr>
          <a:xfrm>
            <a:off x="0" y="6129337"/>
            <a:ext cx="2135188" cy="728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 name="Grafika 5">
            <a:extLst>
              <a:ext uri="{FF2B5EF4-FFF2-40B4-BE49-F238E27FC236}">
                <a16:creationId xmlns:a16="http://schemas.microsoft.com/office/drawing/2014/main" id="{358FFB6B-E0FD-9994-DCD1-B4F5B33D44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370810468"/>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ytuł i zawartość">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039815"/>
            <a:ext cx="11156950" cy="4316534"/>
          </a:xfrm>
        </p:spPr>
        <p:txBody>
          <a:bodyPr lIns="0" rIns="0">
            <a:no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509589"/>
            <a:ext cx="7759783" cy="1021038"/>
          </a:xfrm>
        </p:spPr>
        <p:txBody>
          <a:bodyPr lIns="0" rIns="0" anchor="t">
            <a:normAutofit/>
          </a:bodyPr>
          <a:lstStyle>
            <a:lvl1pPr>
              <a:lnSpc>
                <a:spcPct val="80000"/>
              </a:lnSpc>
              <a:defRPr sz="2800"/>
            </a:lvl1pPr>
          </a:lstStyle>
          <a:p>
            <a:r>
              <a:rPr lang="pl-PL"/>
              <a:t>Kliknij, aby edytować styl</a:t>
            </a:r>
          </a:p>
        </p:txBody>
      </p:sp>
    </p:spTree>
    <p:extLst>
      <p:ext uri="{BB962C8B-B14F-4D97-AF65-F5344CB8AC3E}">
        <p14:creationId xmlns:p14="http://schemas.microsoft.com/office/powerpoint/2010/main" val="69501792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mall Header">
    <p:bg>
      <p:bgPr>
        <a:solidFill>
          <a:schemeClr val="tx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17A9A59-5A9E-CDFC-411D-08AF03C83F1B}"/>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847703"/>
            <a:ext cx="11156950" cy="3426097"/>
          </a:xfrm>
        </p:spPr>
        <p:txBody>
          <a:bodyPr lIns="0" rIns="0">
            <a:noAutofit/>
          </a:bodyPr>
          <a:lstStyle>
            <a:lvl1pPr>
              <a:lnSpc>
                <a:spcPct val="120000"/>
              </a:lnSpc>
              <a:defRPr sz="1400">
                <a:solidFill>
                  <a:schemeClr val="tx1">
                    <a:lumMod val="75000"/>
                    <a:lumOff val="25000"/>
                  </a:schemeClr>
                </a:solidFill>
              </a:defRPr>
            </a:lvl1pPr>
            <a:lvl2pPr>
              <a:lnSpc>
                <a:spcPct val="120000"/>
              </a:lnSpc>
              <a:defRPr sz="1200">
                <a:solidFill>
                  <a:schemeClr val="tx1">
                    <a:lumMod val="75000"/>
                    <a:lumOff val="25000"/>
                  </a:schemeClr>
                </a:solidFill>
              </a:defRPr>
            </a:lvl2pPr>
            <a:lvl3pPr>
              <a:lnSpc>
                <a:spcPct val="120000"/>
              </a:lnSpc>
              <a:defRPr sz="1100">
                <a:solidFill>
                  <a:schemeClr val="tx1">
                    <a:lumMod val="75000"/>
                    <a:lumOff val="25000"/>
                  </a:schemeClr>
                </a:solidFill>
              </a:defRPr>
            </a:lvl3pPr>
            <a:lvl4pPr>
              <a:lnSpc>
                <a:spcPct val="120000"/>
              </a:lnSpc>
              <a:defRPr sz="1050">
                <a:solidFill>
                  <a:schemeClr val="tx1">
                    <a:lumMod val="75000"/>
                    <a:lumOff val="25000"/>
                  </a:schemeClr>
                </a:solidFill>
              </a:defRPr>
            </a:lvl4pPr>
            <a:lvl5pPr>
              <a:lnSpc>
                <a:spcPct val="120000"/>
              </a:lnSpc>
              <a:defRPr sz="1050">
                <a:solidFill>
                  <a:schemeClr val="tx1">
                    <a:lumMod val="75000"/>
                    <a:lumOff val="25000"/>
                  </a:schemeClr>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410764"/>
            <a:ext cx="11158538" cy="1185451"/>
          </a:xfrm>
        </p:spPr>
        <p:txBody>
          <a:bodyPr lIns="0" rIns="0" anchor="t">
            <a:no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5262563" cy="266399"/>
          </a:xfrm>
        </p:spPr>
        <p:txBody>
          <a:bodyPr lIns="0" rIns="0">
            <a:noAutofit/>
          </a:bodyPr>
          <a:lstStyle>
            <a:lvl1pPr marL="0" indent="0">
              <a:buNone/>
              <a:defRPr sz="1400">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53A2D5AD-2BBA-67A2-DBA5-8F679A1191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CC29D859-C03F-4694-94A7-AA294D242C5C}"/>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43090840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 Small Header">
    <p:bg>
      <p:bgPr>
        <a:solidFill>
          <a:schemeClr val="bg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17A9A59-5A9E-CDFC-411D-08AF03C83F1B}"/>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410764"/>
            <a:ext cx="11158538" cy="1185451"/>
          </a:xfrm>
        </p:spPr>
        <p:txBody>
          <a:bodyPr lIns="0" rIns="0" anchor="t">
            <a:noAutofit/>
          </a:bodyPr>
          <a:lstStyle>
            <a:lvl1pPr>
              <a:lnSpc>
                <a:spcPct val="80000"/>
              </a:lnSpc>
              <a:defRPr sz="28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5262563" cy="266399"/>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53A2D5AD-2BBA-67A2-DBA5-8F679A1191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CC29D859-C03F-4694-94A7-AA294D242C5C}"/>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34B00BC-EE56-5353-1C08-37B7CFA1DBD9}"/>
              </a:ext>
            </a:extLst>
          </p:cNvPr>
          <p:cNvSpPr>
            <a:spLocks noGrp="1"/>
          </p:cNvSpPr>
          <p:nvPr>
            <p:ph idx="1"/>
          </p:nvPr>
        </p:nvSpPr>
        <p:spPr>
          <a:xfrm>
            <a:off x="517525" y="2847703"/>
            <a:ext cx="11156950" cy="3426097"/>
          </a:xfrm>
        </p:spPr>
        <p:txBody>
          <a:bodyPr lIns="0" rIns="0">
            <a:noAutofit/>
          </a:bodyPr>
          <a:lstStyle>
            <a:lvl1pPr>
              <a:lnSpc>
                <a:spcPct val="120000"/>
              </a:lnSpc>
              <a:defRPr sz="1400">
                <a:solidFill>
                  <a:schemeClr val="bg1"/>
                </a:solidFill>
              </a:defRPr>
            </a:lvl1pPr>
            <a:lvl2pPr>
              <a:lnSpc>
                <a:spcPct val="120000"/>
              </a:lnSpc>
              <a:defRPr sz="1200">
                <a:solidFill>
                  <a:schemeClr val="bg1"/>
                </a:solidFill>
              </a:defRPr>
            </a:lvl2pPr>
            <a:lvl3pPr>
              <a:lnSpc>
                <a:spcPct val="120000"/>
              </a:lnSpc>
              <a:defRPr sz="11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93161903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 on right + Small Header">
    <p:bg>
      <p:bgPr>
        <a:solidFill>
          <a:schemeClr val="tx1"/>
        </a:solidFill>
        <a:effectLst/>
      </p:bgPr>
    </p:bg>
    <p:spTree>
      <p:nvGrpSpPr>
        <p:cNvPr id="1" name=""/>
        <p:cNvGrpSpPr/>
        <p:nvPr/>
      </p:nvGrpSpPr>
      <p:grpSpPr>
        <a:xfrm>
          <a:off x="0" y="0"/>
          <a:ext cx="0" cy="0"/>
          <a:chOff x="0" y="0"/>
          <a:chExt cx="0" cy="0"/>
        </a:xfrm>
      </p:grpSpPr>
      <p:sp>
        <p:nvSpPr>
          <p:cNvPr id="11" name="Dowolny kształt 10">
            <a:extLst>
              <a:ext uri="{FF2B5EF4-FFF2-40B4-BE49-F238E27FC236}">
                <a16:creationId xmlns:a16="http://schemas.microsoft.com/office/drawing/2014/main" id="{A196F953-DBB8-53A0-A13E-2B7882CB1199}"/>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6" y="1410765"/>
            <a:ext cx="5582828" cy="940946"/>
          </a:xfrm>
        </p:spPr>
        <p:txBody>
          <a:bodyPr lIns="0" rIns="0" anchor="t">
            <a:norm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4881411" cy="295276"/>
          </a:xfrm>
        </p:spPr>
        <p:txBody>
          <a:bodyPr lIns="0" rIns="0">
            <a:noAutofit/>
          </a:bodyPr>
          <a:lstStyle>
            <a:lvl1pPr marL="0" indent="0">
              <a:buNone/>
              <a:defRPr sz="1400">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7" name="Symbol zastępczy zawartości 2">
            <a:extLst>
              <a:ext uri="{FF2B5EF4-FFF2-40B4-BE49-F238E27FC236}">
                <a16:creationId xmlns:a16="http://schemas.microsoft.com/office/drawing/2014/main" id="{45E330FD-D0C8-4ED4-BA6C-539CECF4D436}"/>
              </a:ext>
            </a:extLst>
          </p:cNvPr>
          <p:cNvSpPr>
            <a:spLocks noGrp="1"/>
          </p:cNvSpPr>
          <p:nvPr>
            <p:ph idx="1"/>
          </p:nvPr>
        </p:nvSpPr>
        <p:spPr>
          <a:xfrm>
            <a:off x="6662057" y="992777"/>
            <a:ext cx="5014007" cy="1371600"/>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pic>
        <p:nvPicPr>
          <p:cNvPr id="6" name="Grafika 5">
            <a:extLst>
              <a:ext uri="{FF2B5EF4-FFF2-40B4-BE49-F238E27FC236}">
                <a16:creationId xmlns:a16="http://schemas.microsoft.com/office/drawing/2014/main" id="{76DE2A5B-6239-3F4F-E6BB-A125D93DFE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3" name="Symbol zastępczy stopki 2">
            <a:extLst>
              <a:ext uri="{FF2B5EF4-FFF2-40B4-BE49-F238E27FC236}">
                <a16:creationId xmlns:a16="http://schemas.microsoft.com/office/drawing/2014/main" id="{E9226303-C633-BABD-A742-61A175FE9371}"/>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9" name="Symbol zastępczy zawartości 2">
            <a:extLst>
              <a:ext uri="{FF2B5EF4-FFF2-40B4-BE49-F238E27FC236}">
                <a16:creationId xmlns:a16="http://schemas.microsoft.com/office/drawing/2014/main" id="{FD0CF6FF-1472-A073-A1A6-1CE1971EA2AC}"/>
              </a:ext>
            </a:extLst>
          </p:cNvPr>
          <p:cNvSpPr>
            <a:spLocks noGrp="1"/>
          </p:cNvSpPr>
          <p:nvPr>
            <p:ph idx="12"/>
          </p:nvPr>
        </p:nvSpPr>
        <p:spPr>
          <a:xfrm>
            <a:off x="517525" y="2667170"/>
            <a:ext cx="11156950" cy="3589939"/>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122919976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p on right + Small Header">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C93B49C2-14F8-6817-0CBE-51DF5CC07FEE}"/>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Tytuł 7">
            <a:extLst>
              <a:ext uri="{FF2B5EF4-FFF2-40B4-BE49-F238E27FC236}">
                <a16:creationId xmlns:a16="http://schemas.microsoft.com/office/drawing/2014/main" id="{91BD222E-7BCA-5C30-472B-5E20BEB35688}"/>
              </a:ext>
            </a:extLst>
          </p:cNvPr>
          <p:cNvSpPr>
            <a:spLocks noGrp="1"/>
          </p:cNvSpPr>
          <p:nvPr>
            <p:ph type="title"/>
          </p:nvPr>
        </p:nvSpPr>
        <p:spPr>
          <a:xfrm>
            <a:off x="517525" y="1410765"/>
            <a:ext cx="5635081" cy="940946"/>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4" name="Symbol zastępczy tekstu 9">
            <a:extLst>
              <a:ext uri="{FF2B5EF4-FFF2-40B4-BE49-F238E27FC236}">
                <a16:creationId xmlns:a16="http://schemas.microsoft.com/office/drawing/2014/main" id="{9B21B169-6CE9-79B4-4CD1-DD087195FA76}"/>
              </a:ext>
            </a:extLst>
          </p:cNvPr>
          <p:cNvSpPr>
            <a:spLocks noGrp="1"/>
          </p:cNvSpPr>
          <p:nvPr>
            <p:ph type="body" sz="quarter" idx="10" hasCustomPrompt="1"/>
          </p:nvPr>
        </p:nvSpPr>
        <p:spPr>
          <a:xfrm>
            <a:off x="517525" y="992755"/>
            <a:ext cx="4881411"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6" name="Grafika 15">
            <a:extLst>
              <a:ext uri="{FF2B5EF4-FFF2-40B4-BE49-F238E27FC236}">
                <a16:creationId xmlns:a16="http://schemas.microsoft.com/office/drawing/2014/main" id="{310CF976-C492-B4A3-671A-89C4604EF2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7" name="Symbol zastępczy stopki 2">
            <a:extLst>
              <a:ext uri="{FF2B5EF4-FFF2-40B4-BE49-F238E27FC236}">
                <a16:creationId xmlns:a16="http://schemas.microsoft.com/office/drawing/2014/main" id="{2F5BB1D9-617F-8DBD-92B4-CB8938FB1981}"/>
              </a:ext>
            </a:extLst>
          </p:cNvPr>
          <p:cNvSpPr>
            <a:spLocks noGrp="1"/>
          </p:cNvSpPr>
          <p:nvPr>
            <p:ph type="ftr" sz="quarter" idx="11"/>
          </p:nvPr>
        </p:nvSpPr>
        <p:spPr>
          <a:xfrm>
            <a:off x="774883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8" name="Symbol zastępczy zawartości 2">
            <a:extLst>
              <a:ext uri="{FF2B5EF4-FFF2-40B4-BE49-F238E27FC236}">
                <a16:creationId xmlns:a16="http://schemas.microsoft.com/office/drawing/2014/main" id="{392B2B57-9465-6C73-BEA7-6B1EE9B3A96D}"/>
              </a:ext>
            </a:extLst>
          </p:cNvPr>
          <p:cNvSpPr>
            <a:spLocks noGrp="1"/>
          </p:cNvSpPr>
          <p:nvPr>
            <p:ph idx="12"/>
          </p:nvPr>
        </p:nvSpPr>
        <p:spPr>
          <a:xfrm>
            <a:off x="517525" y="2667170"/>
            <a:ext cx="11156950" cy="3563813"/>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9" name="Symbol zastępczy zawartości 2">
            <a:extLst>
              <a:ext uri="{FF2B5EF4-FFF2-40B4-BE49-F238E27FC236}">
                <a16:creationId xmlns:a16="http://schemas.microsoft.com/office/drawing/2014/main" id="{E27A6D5B-759D-C65D-86CE-48403869EE01}"/>
              </a:ext>
            </a:extLst>
          </p:cNvPr>
          <p:cNvSpPr>
            <a:spLocks noGrp="1"/>
          </p:cNvSpPr>
          <p:nvPr>
            <p:ph idx="1"/>
          </p:nvPr>
        </p:nvSpPr>
        <p:spPr>
          <a:xfrm>
            <a:off x="6662057" y="992777"/>
            <a:ext cx="5014007" cy="1371600"/>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55652431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A8FD2EF7-475A-43D5-B4E6-8766A36C4FF4}"/>
              </a:ext>
            </a:extLst>
          </p:cNvPr>
          <p:cNvSpPr>
            <a:spLocks noGrp="1"/>
          </p:cNvSpPr>
          <p:nvPr>
            <p:ph type="title"/>
          </p:nvPr>
        </p:nvSpPr>
        <p:spPr>
          <a:xfrm>
            <a:off x="517525" y="1157838"/>
            <a:ext cx="7759783" cy="1021038"/>
          </a:xfrm>
          <a:prstGeom prst="rect">
            <a:avLst/>
          </a:prstGeom>
        </p:spPr>
        <p:txBody>
          <a:bodyPr vert="horz" lIns="0" tIns="45720" rIns="0" bIns="45720" rtlCol="0" anchor="ctr">
            <a:normAutofit/>
          </a:bodyPr>
          <a:lstStyle/>
          <a:p>
            <a:r>
              <a:rPr lang="pl-PL"/>
              <a:t>Kliknij, aby edytować tytuł</a:t>
            </a:r>
          </a:p>
        </p:txBody>
      </p:sp>
      <p:sp>
        <p:nvSpPr>
          <p:cNvPr id="3" name="Symbol zastępczy tekstu 2">
            <a:extLst>
              <a:ext uri="{FF2B5EF4-FFF2-40B4-BE49-F238E27FC236}">
                <a16:creationId xmlns:a16="http://schemas.microsoft.com/office/drawing/2014/main" id="{8F707890-7C22-4F4A-A9ED-CB80F289A493}"/>
              </a:ext>
            </a:extLst>
          </p:cNvPr>
          <p:cNvSpPr>
            <a:spLocks noGrp="1"/>
          </p:cNvSpPr>
          <p:nvPr>
            <p:ph type="body" idx="1"/>
          </p:nvPr>
        </p:nvSpPr>
        <p:spPr>
          <a:xfrm>
            <a:off x="517525" y="2520563"/>
            <a:ext cx="11156950" cy="3753237"/>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Symbol zastępczy stopki 13">
            <a:extLst>
              <a:ext uri="{FF2B5EF4-FFF2-40B4-BE49-F238E27FC236}">
                <a16:creationId xmlns:a16="http://schemas.microsoft.com/office/drawing/2014/main" id="{BE40CCC1-8EC7-65B8-5D09-75EB0D1DF27C}"/>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b="0" i="0">
                <a:solidFill>
                  <a:schemeClr val="tx1"/>
                </a:solidFill>
                <a:latin typeface="Montserrat Light" pitchFamily="2" charset="0"/>
              </a:defRPr>
            </a:lvl1pPr>
          </a:lstStyle>
          <a:p>
            <a:pPr>
              <a:defRPr/>
            </a:pPr>
            <a:r>
              <a:rPr lang="en-US" noProof="0" dirty="0">
                <a:ea typeface="Campton Medium" charset="0"/>
                <a:cs typeface="Campton Medium" charset="0"/>
              </a:rPr>
              <a:t>Internal</a:t>
            </a:r>
            <a:endParaRPr lang="pl-PL" dirty="0">
              <a:ea typeface="Campton Medium" charset="0"/>
              <a:cs typeface="Campton Medium" charset="0"/>
            </a:endParaRPr>
          </a:p>
        </p:txBody>
      </p:sp>
    </p:spTree>
    <p:extLst>
      <p:ext uri="{BB962C8B-B14F-4D97-AF65-F5344CB8AC3E}">
        <p14:creationId xmlns:p14="http://schemas.microsoft.com/office/powerpoint/2010/main" val="1323654447"/>
      </p:ext>
    </p:extLst>
  </p:cSld>
  <p:clrMap bg1="lt1" tx1="dk1" bg2="lt2" tx2="dk2" accent1="accent1" accent2="accent2" accent3="accent3" accent4="accent4" accent5="accent5" accent6="accent6" hlink="hlink" folHlink="folHlink"/>
  <p:sldLayoutIdLst>
    <p:sldLayoutId id="2147483724" r:id="rId1"/>
    <p:sldLayoutId id="2147483722" r:id="rId2"/>
    <p:sldLayoutId id="2147483736" r:id="rId3"/>
    <p:sldLayoutId id="2147483754" r:id="rId4"/>
    <p:sldLayoutId id="2147483708" r:id="rId5"/>
    <p:sldLayoutId id="2147483665" r:id="rId6"/>
    <p:sldLayoutId id="2147483737" r:id="rId7"/>
    <p:sldLayoutId id="2147483674" r:id="rId8"/>
    <p:sldLayoutId id="2147483707" r:id="rId9"/>
    <p:sldLayoutId id="2147483675" r:id="rId10"/>
    <p:sldLayoutId id="2147483763" r:id="rId11"/>
    <p:sldLayoutId id="2147483710" r:id="rId12"/>
    <p:sldLayoutId id="2147483740" r:id="rId13"/>
    <p:sldLayoutId id="2147483711" r:id="rId14"/>
    <p:sldLayoutId id="2147483741" r:id="rId15"/>
    <p:sldLayoutId id="2147483712" r:id="rId16"/>
    <p:sldLayoutId id="2147483742" r:id="rId17"/>
    <p:sldLayoutId id="2147483713" r:id="rId18"/>
    <p:sldLayoutId id="2147483764" r:id="rId19"/>
    <p:sldLayoutId id="2147483766" r:id="rId20"/>
    <p:sldLayoutId id="2147483767" r:id="rId21"/>
    <p:sldLayoutId id="2147483715" r:id="rId22"/>
    <p:sldLayoutId id="2147483743" r:id="rId23"/>
    <p:sldLayoutId id="2147483716" r:id="rId24"/>
    <p:sldLayoutId id="2147483744" r:id="rId25"/>
    <p:sldLayoutId id="2147483729" r:id="rId26"/>
    <p:sldLayoutId id="2147483745" r:id="rId27"/>
    <p:sldLayoutId id="2147483728" r:id="rId28"/>
    <p:sldLayoutId id="2147483746" r:id="rId29"/>
    <p:sldLayoutId id="2147483699" r:id="rId30"/>
    <p:sldLayoutId id="2147483727" r:id="rId31"/>
    <p:sldLayoutId id="2147483705" r:id="rId32"/>
    <p:sldLayoutId id="2147483747" r:id="rId33"/>
    <p:sldLayoutId id="2147483721" r:id="rId34"/>
    <p:sldLayoutId id="2147483748" r:id="rId35"/>
    <p:sldLayoutId id="2147483723" r:id="rId36"/>
    <p:sldLayoutId id="2147483749" r:id="rId37"/>
    <p:sldLayoutId id="2147483725" r:id="rId38"/>
    <p:sldLayoutId id="2147483755" r:id="rId39"/>
    <p:sldLayoutId id="2147483734" r:id="rId40"/>
    <p:sldLayoutId id="2147483756" r:id="rId41"/>
    <p:sldLayoutId id="2147483768" r:id="rId42"/>
    <p:sldLayoutId id="2147483769" r:id="rId43"/>
    <p:sldLayoutId id="2147483719" r:id="rId44"/>
    <p:sldLayoutId id="2147483757" r:id="rId45"/>
    <p:sldLayoutId id="2147483735" r:id="rId46"/>
    <p:sldLayoutId id="2147483758" r:id="rId47"/>
    <p:sldLayoutId id="2147483733" r:id="rId48"/>
    <p:sldLayoutId id="2147483759" r:id="rId49"/>
    <p:sldLayoutId id="2147483718" r:id="rId50"/>
    <p:sldLayoutId id="2147483760" r:id="rId51"/>
    <p:sldLayoutId id="2147483649" r:id="rId52"/>
    <p:sldLayoutId id="2147483761" r:id="rId53"/>
    <p:sldLayoutId id="2147483730" r:id="rId54"/>
    <p:sldLayoutId id="2147483751" r:id="rId55"/>
    <p:sldLayoutId id="2147483685" r:id="rId56"/>
    <p:sldLayoutId id="2147483762" r:id="rId57"/>
    <p:sldLayoutId id="2147483770" r:id="rId58"/>
  </p:sldLayoutIdLst>
  <p:hf sldNum="0" hdr="0" dt="0"/>
  <p:txStyles>
    <p:titleStyle>
      <a:lvl1pPr algn="l" defTabSz="914400" rtl="0" eaLnBrk="1" latinLnBrk="0" hangingPunct="1">
        <a:lnSpc>
          <a:spcPct val="90000"/>
        </a:lnSpc>
        <a:spcBef>
          <a:spcPct val="0"/>
        </a:spcBef>
        <a:buNone/>
        <a:defRPr sz="2800" b="1" kern="1200">
          <a:solidFill>
            <a:schemeClr val="tx1"/>
          </a:solidFill>
          <a:latin typeface="Montserrat" panose="00000500000000000000" pitchFamily="2" charset="-18"/>
          <a:ea typeface="+mj-ea"/>
          <a:cs typeface="+mj-cs"/>
        </a:defRPr>
      </a:lvl1pPr>
    </p:titleStyle>
    <p:bodyStyle>
      <a:lvl1pPr marL="285750" indent="-285750" algn="l" defTabSz="914400" rtl="0" eaLnBrk="1" latinLnBrk="0" hangingPunct="1">
        <a:lnSpc>
          <a:spcPct val="120000"/>
        </a:lnSpc>
        <a:spcBef>
          <a:spcPts val="1000"/>
        </a:spcBef>
        <a:spcAft>
          <a:spcPts val="600"/>
        </a:spcAft>
        <a:buClr>
          <a:srgbClr val="E20E17"/>
        </a:buClr>
        <a:buFont typeface="Montserrat" panose="00000500000000000000" pitchFamily="2" charset="-18"/>
        <a:buChar char="‒"/>
        <a:defRPr sz="1400" kern="1200">
          <a:solidFill>
            <a:schemeClr val="tx1"/>
          </a:solidFill>
          <a:latin typeface="Montserrat Light" panose="00000400000000000000" pitchFamily="2" charset="-18"/>
          <a:ea typeface="+mn-ea"/>
          <a:cs typeface="+mn-cs"/>
        </a:defRPr>
      </a:lvl1pPr>
      <a:lvl2pPr marL="742950" indent="-2857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200" kern="1200">
          <a:solidFill>
            <a:schemeClr val="tx1"/>
          </a:solidFill>
          <a:latin typeface="Montserrat Light" panose="00000400000000000000" pitchFamily="2" charset="-18"/>
          <a:ea typeface="+mn-ea"/>
          <a:cs typeface="+mn-cs"/>
        </a:defRPr>
      </a:lvl2pPr>
      <a:lvl3pPr marL="10858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100" kern="1200">
          <a:solidFill>
            <a:schemeClr val="tx1"/>
          </a:solidFill>
          <a:latin typeface="Montserrat Light" panose="00000400000000000000" pitchFamily="2" charset="-18"/>
          <a:ea typeface="+mn-ea"/>
          <a:cs typeface="+mn-cs"/>
        </a:defRPr>
      </a:lvl3pPr>
      <a:lvl4pPr marL="15430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050" kern="1200">
          <a:solidFill>
            <a:schemeClr val="tx1"/>
          </a:solidFill>
          <a:latin typeface="Montserrat Light" panose="00000400000000000000" pitchFamily="2" charset="-18"/>
          <a:ea typeface="+mn-ea"/>
          <a:cs typeface="+mn-cs"/>
        </a:defRPr>
      </a:lvl4pPr>
      <a:lvl5pPr marL="20002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6" userDrawn="1">
          <p15:clr>
            <a:srgbClr val="F26B43"/>
          </p15:clr>
        </p15:guide>
        <p15:guide id="2" pos="7174" userDrawn="1">
          <p15:clr>
            <a:srgbClr val="F26B43"/>
          </p15:clr>
        </p15:guide>
        <p15:guide id="3" pos="325" userDrawn="1">
          <p15:clr>
            <a:srgbClr val="F26B43"/>
          </p15:clr>
        </p15:guide>
        <p15:guide id="4" pos="7355" userDrawn="1">
          <p15:clr>
            <a:srgbClr val="F26B43"/>
          </p15:clr>
        </p15:guide>
        <p15:guide id="5" orient="horz" pos="39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hyperlink" Target="https://langfuse.com/watch-demo" TargetMode="External"/><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jpe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langchain-ai.github.io/langgraph/concepts/multi_agent/#multi-agent-architectures" TargetMode="External"/><Relationship Id="rId2" Type="http://schemas.openxmlformats.org/officeDocument/2006/relationships/hyperlink" Target="https://www.ibm.com/think/topics/chain-of-thoughts" TargetMode="Externa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16.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softteco.com/blog/bert-vs-chatgpt?WPACRandom=1727780075098"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48.xml"/><Relationship Id="rId4" Type="http://schemas.openxmlformats.org/officeDocument/2006/relationships/hyperlink" Target="https://miroslawmamczur.pl/czym-jest-i-jak-dziala-transformer-siec-neuronow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hyperlink" Target="https://docs.aws.amazon.com/bedrock/latest/userguide/models-supported.html" TargetMode="Externa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69FA0D2-ED2D-3FFE-861B-525A665A9413}"/>
              </a:ext>
            </a:extLst>
          </p:cNvPr>
          <p:cNvSpPr>
            <a:spLocks noGrp="1"/>
          </p:cNvSpPr>
          <p:nvPr>
            <p:ph type="title"/>
          </p:nvPr>
        </p:nvSpPr>
        <p:spPr>
          <a:xfrm>
            <a:off x="800607" y="3757405"/>
            <a:ext cx="10588118" cy="1389361"/>
          </a:xfrm>
        </p:spPr>
        <p:txBody>
          <a:bodyPr/>
          <a:lstStyle/>
          <a:p>
            <a:r>
              <a:rPr lang="en-US" noProof="0" dirty="0"/>
              <a:t>Chatbot Application</a:t>
            </a:r>
          </a:p>
        </p:txBody>
      </p:sp>
      <p:sp>
        <p:nvSpPr>
          <p:cNvPr id="4" name="Symbol zastępczy tekstu 3">
            <a:extLst>
              <a:ext uri="{FF2B5EF4-FFF2-40B4-BE49-F238E27FC236}">
                <a16:creationId xmlns:a16="http://schemas.microsoft.com/office/drawing/2014/main" id="{48BF11E1-FDAF-1E5B-4897-C9EC55A60B04}"/>
              </a:ext>
            </a:extLst>
          </p:cNvPr>
          <p:cNvSpPr>
            <a:spLocks noGrp="1"/>
          </p:cNvSpPr>
          <p:nvPr>
            <p:ph type="body" idx="1"/>
          </p:nvPr>
        </p:nvSpPr>
        <p:spPr>
          <a:xfrm>
            <a:off x="803275" y="5354690"/>
            <a:ext cx="10585450" cy="536659"/>
          </a:xfrm>
        </p:spPr>
        <p:txBody>
          <a:bodyPr/>
          <a:lstStyle/>
          <a:p>
            <a:r>
              <a:rPr lang="en-US" noProof="0" dirty="0"/>
              <a:t>Easy to start, hard to master</a:t>
            </a:r>
          </a:p>
        </p:txBody>
      </p:sp>
      <p:sp>
        <p:nvSpPr>
          <p:cNvPr id="5" name="Symbol zastępczy tekstu 4">
            <a:extLst>
              <a:ext uri="{FF2B5EF4-FFF2-40B4-BE49-F238E27FC236}">
                <a16:creationId xmlns:a16="http://schemas.microsoft.com/office/drawing/2014/main" id="{6B651AE5-1410-A0CE-D668-0FA4C1032ED8}"/>
              </a:ext>
            </a:extLst>
          </p:cNvPr>
          <p:cNvSpPr>
            <a:spLocks noGrp="1"/>
          </p:cNvSpPr>
          <p:nvPr>
            <p:ph type="body" sz="quarter" idx="15"/>
          </p:nvPr>
        </p:nvSpPr>
        <p:spPr>
          <a:xfrm>
            <a:off x="803276" y="5995988"/>
            <a:ext cx="4996634" cy="277812"/>
          </a:xfrm>
        </p:spPr>
        <p:txBody>
          <a:bodyPr/>
          <a:lstStyle/>
          <a:p>
            <a:r>
              <a:rPr lang="en-US" noProof="0" dirty="0"/>
              <a:t>Dr. Damian Petrecki, BEng, </a:t>
            </a:r>
            <a:r>
              <a:rPr lang="en-US" noProof="0" dirty="0" err="1"/>
              <a:t>Msc</a:t>
            </a:r>
            <a:r>
              <a:rPr lang="en-US" noProof="0" dirty="0"/>
              <a:t>, PhD</a:t>
            </a:r>
          </a:p>
          <a:p>
            <a:endParaRPr lang="en-US" noProof="0" dirty="0"/>
          </a:p>
        </p:txBody>
      </p:sp>
      <p:sp>
        <p:nvSpPr>
          <p:cNvPr id="6" name="Symbol zastępczy tekstu 5">
            <a:extLst>
              <a:ext uri="{FF2B5EF4-FFF2-40B4-BE49-F238E27FC236}">
                <a16:creationId xmlns:a16="http://schemas.microsoft.com/office/drawing/2014/main" id="{CA2616AB-F71D-C4B4-5981-392752F37CBE}"/>
              </a:ext>
            </a:extLst>
          </p:cNvPr>
          <p:cNvSpPr>
            <a:spLocks noGrp="1"/>
          </p:cNvSpPr>
          <p:nvPr>
            <p:ph type="body" sz="quarter" idx="16"/>
          </p:nvPr>
        </p:nvSpPr>
        <p:spPr>
          <a:xfrm>
            <a:off x="5685183" y="5995988"/>
            <a:ext cx="5703542" cy="277812"/>
          </a:xfrm>
        </p:spPr>
        <p:txBody>
          <a:bodyPr/>
          <a:lstStyle/>
          <a:p>
            <a:r>
              <a:rPr lang="en-US" noProof="0" dirty="0"/>
              <a:t>Grape Up Sp. z o.</a:t>
            </a:r>
            <a:r>
              <a:rPr lang="pl-PL" noProof="0"/>
              <a:t> </a:t>
            </a:r>
            <a:r>
              <a:rPr lang="en-US" noProof="0"/>
              <a:t>o</a:t>
            </a:r>
            <a:r>
              <a:rPr lang="en-US" noProof="0" dirty="0" err="1"/>
              <a:t>.</a:t>
            </a:r>
            <a:r>
              <a:rPr lang="en-US" noProof="0" dirty="0"/>
              <a:t>  |  Kraków, Poland  |  damian.petrecki@grapeup.com</a:t>
            </a:r>
          </a:p>
          <a:p>
            <a:endParaRPr lang="en-US" noProof="0" dirty="0"/>
          </a:p>
        </p:txBody>
      </p:sp>
      <p:sp>
        <p:nvSpPr>
          <p:cNvPr id="7" name="Dowolny kształt 6">
            <a:extLst>
              <a:ext uri="{FF2B5EF4-FFF2-40B4-BE49-F238E27FC236}">
                <a16:creationId xmlns:a16="http://schemas.microsoft.com/office/drawing/2014/main" id="{8FA2E0C4-7ACF-5A51-B002-4D009C330F95}"/>
              </a:ext>
            </a:extLst>
          </p:cNvPr>
          <p:cNvSpPr/>
          <p:nvPr/>
        </p:nvSpPr>
        <p:spPr>
          <a:xfrm>
            <a:off x="-11289" y="17426"/>
            <a:ext cx="12192000" cy="3414156"/>
          </a:xfrm>
          <a:custGeom>
            <a:avLst/>
            <a:gdLst>
              <a:gd name="connsiteX0" fmla="*/ 0 w 12192000"/>
              <a:gd name="connsiteY0" fmla="*/ 0 h 3414156"/>
              <a:gd name="connsiteX1" fmla="*/ 12192000 w 12192000"/>
              <a:gd name="connsiteY1" fmla="*/ 0 h 3414156"/>
              <a:gd name="connsiteX2" fmla="*/ 12192000 w 12192000"/>
              <a:gd name="connsiteY2" fmla="*/ 1692804 h 3414156"/>
              <a:gd name="connsiteX3" fmla="*/ 12192000 w 12192000"/>
              <a:gd name="connsiteY3" fmla="*/ 1704886 h 3414156"/>
              <a:gd name="connsiteX4" fmla="*/ 12192000 w 12192000"/>
              <a:gd name="connsiteY4" fmla="*/ 3414156 h 3414156"/>
              <a:gd name="connsiteX5" fmla="*/ 4067299 w 12192000"/>
              <a:gd name="connsiteY5" fmla="*/ 3414156 h 3414156"/>
              <a:gd name="connsiteX6" fmla="*/ 4067299 w 12192000"/>
              <a:gd name="connsiteY6" fmla="*/ 1704886 h 3414156"/>
              <a:gd name="connsiteX7" fmla="*/ 0 w 12192000"/>
              <a:gd name="connsiteY7" fmla="*/ 1704886 h 34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14156">
                <a:moveTo>
                  <a:pt x="0" y="0"/>
                </a:moveTo>
                <a:lnTo>
                  <a:pt x="12192000" y="0"/>
                </a:lnTo>
                <a:lnTo>
                  <a:pt x="12192000" y="1692804"/>
                </a:lnTo>
                <a:lnTo>
                  <a:pt x="12192000" y="1704886"/>
                </a:lnTo>
                <a:lnTo>
                  <a:pt x="12192000" y="3414156"/>
                </a:lnTo>
                <a:lnTo>
                  <a:pt x="4067299" y="3414156"/>
                </a:lnTo>
                <a:lnTo>
                  <a:pt x="4067299" y="1704886"/>
                </a:lnTo>
                <a:lnTo>
                  <a:pt x="0" y="1704886"/>
                </a:lnTo>
                <a:close/>
              </a:path>
            </a:pathLst>
          </a:custGeom>
          <a:blipFill>
            <a:blip r:embed="rId3" cstate="screen">
              <a:extLst>
                <a:ext uri="{28A0092B-C50C-407E-A947-70E740481C1C}">
                  <a14:useLocalDpi xmlns:a14="http://schemas.microsoft.com/office/drawing/2010/main" val="0"/>
                </a:ext>
              </a:extLst>
            </a:blip>
            <a:srcRect/>
            <a:stretch>
              <a:fillRect t="-10388" b="-743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noProof="0" dirty="0">
              <a:latin typeface="Montserrat"/>
            </a:endParaRPr>
          </a:p>
        </p:txBody>
      </p:sp>
      <p:pic>
        <p:nvPicPr>
          <p:cNvPr id="12" name="Obraz 11">
            <a:extLst>
              <a:ext uri="{FF2B5EF4-FFF2-40B4-BE49-F238E27FC236}">
                <a16:creationId xmlns:a16="http://schemas.microsoft.com/office/drawing/2014/main" id="{2E4F3F9F-CCFC-004D-3DDF-222C5405AAB3}"/>
              </a:ext>
            </a:extLst>
          </p:cNvPr>
          <p:cNvPicPr>
            <a:picLocks noChangeAspect="1"/>
          </p:cNvPicPr>
          <p:nvPr/>
        </p:nvPicPr>
        <p:blipFill>
          <a:blip r:embed="rId4"/>
          <a:stretch>
            <a:fillRect/>
          </a:stretch>
        </p:blipFill>
        <p:spPr>
          <a:xfrm>
            <a:off x="9055662" y="3822543"/>
            <a:ext cx="1800476" cy="1800476"/>
          </a:xfrm>
          <a:prstGeom prst="rect">
            <a:avLst/>
          </a:prstGeom>
        </p:spPr>
      </p:pic>
    </p:spTree>
    <p:extLst>
      <p:ext uri="{BB962C8B-B14F-4D97-AF65-F5344CB8AC3E}">
        <p14:creationId xmlns:p14="http://schemas.microsoft.com/office/powerpoint/2010/main" val="272973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
            <a:hlinkClick r:id="" action="ppaction://media"/>
            <a:extLst>
              <a:ext uri="{FF2B5EF4-FFF2-40B4-BE49-F238E27FC236}">
                <a16:creationId xmlns:a16="http://schemas.microsoft.com/office/drawing/2014/main" id="{020A878A-5FA9-4BD1-7D0B-A6A69AAD31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947" y="276886"/>
            <a:ext cx="4690655" cy="3606270"/>
          </a:xfrm>
          <a:prstGeom prst="rect">
            <a:avLst/>
          </a:prstGeom>
        </p:spPr>
      </p:pic>
      <p:sp>
        <p:nvSpPr>
          <p:cNvPr id="3" name="Tytuł 2">
            <a:extLst>
              <a:ext uri="{FF2B5EF4-FFF2-40B4-BE49-F238E27FC236}">
                <a16:creationId xmlns:a16="http://schemas.microsoft.com/office/drawing/2014/main" id="{19724FF4-E6B5-DE7A-535D-5C76F2DBA647}"/>
              </a:ext>
            </a:extLst>
          </p:cNvPr>
          <p:cNvSpPr>
            <a:spLocks noGrp="1"/>
          </p:cNvSpPr>
          <p:nvPr>
            <p:ph type="title"/>
          </p:nvPr>
        </p:nvSpPr>
        <p:spPr/>
        <p:txBody>
          <a:bodyPr/>
          <a:lstStyle/>
          <a:p>
            <a:r>
              <a:rPr lang="en-US" noProof="0" dirty="0"/>
              <a:t>Yes, but…</a:t>
            </a:r>
          </a:p>
        </p:txBody>
      </p:sp>
      <p:pic>
        <p:nvPicPr>
          <p:cNvPr id="2050" name="Picture 2" descr="PIT 37 2024/2025 - instrukcja jak wypełnić i rozliczyć | e-pity">
            <a:extLst>
              <a:ext uri="{FF2B5EF4-FFF2-40B4-BE49-F238E27FC236}">
                <a16:creationId xmlns:a16="http://schemas.microsoft.com/office/drawing/2014/main" id="{BD2BF579-3DDF-B547-52B5-4EA8A8FE1FE1}"/>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553476" y="472392"/>
            <a:ext cx="3085047" cy="4363917"/>
          </a:xfrm>
          <a:prstGeom prst="rect">
            <a:avLst/>
          </a:prstGeom>
          <a:noFill/>
          <a:extLst>
            <a:ext uri="{909E8E84-426E-40DD-AFC4-6F175D3DCCD1}">
              <a14:hiddenFill xmlns:a14="http://schemas.microsoft.com/office/drawing/2010/main">
                <a:solidFill>
                  <a:srgbClr val="FFFFFF"/>
                </a:solidFill>
              </a14:hiddenFill>
            </a:ext>
          </a:extLst>
        </p:spPr>
      </p:pic>
      <p:pic>
        <p:nvPicPr>
          <p:cNvPr id="20" name="Obraz 19">
            <a:extLst>
              <a:ext uri="{FF2B5EF4-FFF2-40B4-BE49-F238E27FC236}">
                <a16:creationId xmlns:a16="http://schemas.microsoft.com/office/drawing/2014/main" id="{932D2004-7CAA-31F9-2B60-DD6789F6065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74290" y="1586920"/>
            <a:ext cx="4934639" cy="2534003"/>
          </a:xfrm>
          <a:prstGeom prst="rect">
            <a:avLst/>
          </a:prstGeom>
        </p:spPr>
      </p:pic>
    </p:spTree>
    <p:extLst>
      <p:ext uri="{BB962C8B-B14F-4D97-AF65-F5344CB8AC3E}">
        <p14:creationId xmlns:p14="http://schemas.microsoft.com/office/powerpoint/2010/main" val="1449796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96" fill="hold"/>
                                        <p:tgtEl>
                                          <p:spTgt spid="2"/>
                                        </p:tgtEl>
                                      </p:cBhvr>
                                    </p:cmd>
                                  </p:childTnLst>
                                </p:cTn>
                              </p:par>
                              <p:par>
                                <p:cTn id="7" presetID="47" presetClass="entr" presetSubtype="0" fill="hold" nodeType="withEffect">
                                  <p:stCondLst>
                                    <p:cond delay="1000"/>
                                  </p:stCondLst>
                                  <p:childTnLst>
                                    <p:set>
                                      <p:cBhvr>
                                        <p:cTn id="8" dur="1" fill="hold">
                                          <p:stCondLst>
                                            <p:cond delay="0"/>
                                          </p:stCondLst>
                                        </p:cTn>
                                        <p:tgtEl>
                                          <p:spTgt spid="2050"/>
                                        </p:tgtEl>
                                        <p:attrNameLst>
                                          <p:attrName>style.visibility</p:attrName>
                                        </p:attrNameLst>
                                      </p:cBhvr>
                                      <p:to>
                                        <p:strVal val="visible"/>
                                      </p:to>
                                    </p:set>
                                    <p:animEffect transition="in" filter="fade">
                                      <p:cBhvr>
                                        <p:cTn id="9" dur="1000"/>
                                        <p:tgtEl>
                                          <p:spTgt spid="2050"/>
                                        </p:tgtEl>
                                      </p:cBhvr>
                                    </p:animEffect>
                                    <p:anim calcmode="lin" valueType="num">
                                      <p:cBhvr>
                                        <p:cTn id="10" dur="1000" fill="hold"/>
                                        <p:tgtEl>
                                          <p:spTgt spid="2050"/>
                                        </p:tgtEl>
                                        <p:attrNameLst>
                                          <p:attrName>ppt_x</p:attrName>
                                        </p:attrNameLst>
                                      </p:cBhvr>
                                      <p:tavLst>
                                        <p:tav tm="0">
                                          <p:val>
                                            <p:strVal val="#ppt_x"/>
                                          </p:val>
                                        </p:tav>
                                        <p:tav tm="100000">
                                          <p:val>
                                            <p:strVal val="#ppt_x"/>
                                          </p:val>
                                        </p:tav>
                                      </p:tavLst>
                                    </p:anim>
                                    <p:anim calcmode="lin" valueType="num">
                                      <p:cBhvr>
                                        <p:cTn id="11" dur="1000" fill="hold"/>
                                        <p:tgtEl>
                                          <p:spTgt spid="2050"/>
                                        </p:tgtEl>
                                        <p:attrNameLst>
                                          <p:attrName>ppt_y</p:attrName>
                                        </p:attrNameLst>
                                      </p:cBhvr>
                                      <p:tavLst>
                                        <p:tav tm="0">
                                          <p:val>
                                            <p:strVal val="#ppt_y-.1"/>
                                          </p:val>
                                        </p:tav>
                                        <p:tav tm="100000">
                                          <p:val>
                                            <p:strVal val="#ppt_y"/>
                                          </p:val>
                                        </p:tav>
                                      </p:tavLst>
                                    </p:anim>
                                  </p:childTnLst>
                                </p:cTn>
                              </p:par>
                              <p:par>
                                <p:cTn id="12" presetID="47" presetClass="entr" presetSubtype="0" fill="hold" nodeType="withEffect">
                                  <p:stCondLst>
                                    <p:cond delay="20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15B5DD42-2CA2-725E-29F7-B999FC7E66B1}"/>
              </a:ext>
            </a:extLst>
          </p:cNvPr>
          <p:cNvSpPr>
            <a:spLocks noGrp="1"/>
          </p:cNvSpPr>
          <p:nvPr>
            <p:ph idx="1"/>
          </p:nvPr>
        </p:nvSpPr>
        <p:spPr/>
        <p:txBody>
          <a:bodyPr/>
          <a:lstStyle/>
          <a:p>
            <a:r>
              <a:rPr lang="pl-PL" noProof="0" dirty="0">
                <a:latin typeface="Montserrat" pitchFamily="2" charset="77"/>
              </a:rPr>
              <a:t>How </a:t>
            </a:r>
            <a:r>
              <a:rPr lang="en-US" noProof="0" dirty="0">
                <a:latin typeface="Montserrat" pitchFamily="2" charset="77"/>
              </a:rPr>
              <a:t>to replace </a:t>
            </a:r>
            <a:r>
              <a:rPr lang="pl-PL" noProof="0" dirty="0">
                <a:latin typeface="Montserrat" pitchFamily="2" charset="77"/>
              </a:rPr>
              <a:t>the </a:t>
            </a:r>
            <a:r>
              <a:rPr lang="en-US" noProof="0" dirty="0">
                <a:latin typeface="Montserrat" pitchFamily="2" charset="77"/>
              </a:rPr>
              <a:t>real axle in </a:t>
            </a:r>
            <a:r>
              <a:rPr lang="pl-PL" noProof="0" dirty="0" err="1">
                <a:latin typeface="Montserrat" pitchFamily="2" charset="77"/>
              </a:rPr>
              <a:t>this</a:t>
            </a:r>
            <a:r>
              <a:rPr lang="pl-PL" noProof="0" dirty="0">
                <a:latin typeface="Montserrat" pitchFamily="2" charset="77"/>
              </a:rPr>
              <a:t> car?</a:t>
            </a:r>
            <a:endParaRPr lang="en-US" noProof="0" dirty="0">
              <a:latin typeface="Montserrat" pitchFamily="2" charset="77"/>
            </a:endParaRPr>
          </a:p>
          <a:p>
            <a:pPr lvl="1"/>
            <a:r>
              <a:rPr lang="pl-PL" noProof="0" dirty="0" err="1">
                <a:latin typeface="Montserrat" pitchFamily="2" charset="77"/>
              </a:rPr>
              <a:t>What</a:t>
            </a:r>
            <a:r>
              <a:rPr lang="pl-PL" noProof="0" dirty="0">
                <a:latin typeface="Montserrat" pitchFamily="2" charset="77"/>
              </a:rPr>
              <a:t> </a:t>
            </a:r>
            <a:r>
              <a:rPr lang="pl-PL" noProof="0" dirty="0" err="1">
                <a:latin typeface="Montserrat" pitchFamily="2" charset="77"/>
              </a:rPr>
              <a:t>is</a:t>
            </a:r>
            <a:r>
              <a:rPr lang="pl-PL" noProof="0" dirty="0">
                <a:latin typeface="Montserrat" pitchFamily="2" charset="77"/>
              </a:rPr>
              <a:t> „</a:t>
            </a:r>
            <a:r>
              <a:rPr lang="pl-PL" noProof="0" dirty="0" err="1">
                <a:latin typeface="Montserrat" pitchFamily="2" charset="77"/>
              </a:rPr>
              <a:t>this</a:t>
            </a:r>
            <a:r>
              <a:rPr lang="pl-PL" noProof="0" dirty="0">
                <a:latin typeface="Montserrat" pitchFamily="2" charset="77"/>
              </a:rPr>
              <a:t>” car?</a:t>
            </a:r>
          </a:p>
          <a:p>
            <a:pPr lvl="1"/>
            <a:r>
              <a:rPr lang="en-US" noProof="0" dirty="0">
                <a:latin typeface="Montserrat" pitchFamily="2" charset="77"/>
              </a:rPr>
              <a:t>Which manual to use?</a:t>
            </a:r>
          </a:p>
          <a:p>
            <a:pPr lvl="1"/>
            <a:r>
              <a:rPr lang="en-US" noProof="0" dirty="0">
                <a:latin typeface="Montserrat" pitchFamily="2" charset="77"/>
              </a:rPr>
              <a:t>How to provide answer?</a:t>
            </a:r>
          </a:p>
          <a:p>
            <a:pPr lvl="1"/>
            <a:r>
              <a:rPr lang="en-US" noProof="0" dirty="0">
                <a:latin typeface="Montserrat" pitchFamily="2" charset="77"/>
              </a:rPr>
              <a:t>How to use complex schemas?</a:t>
            </a:r>
          </a:p>
          <a:p>
            <a:r>
              <a:rPr lang="pl-PL" noProof="0" dirty="0">
                <a:latin typeface="Montserrat" pitchFamily="2" charset="77"/>
              </a:rPr>
              <a:t>L</a:t>
            </a:r>
            <a:r>
              <a:rPr lang="en-US" noProof="0" dirty="0" err="1">
                <a:latin typeface="Montserrat" pitchFamily="2" charset="77"/>
              </a:rPr>
              <a:t>ift</a:t>
            </a:r>
            <a:r>
              <a:rPr lang="en-US" noProof="0" dirty="0">
                <a:latin typeface="Montserrat" pitchFamily="2" charset="77"/>
              </a:rPr>
              <a:t> the car a little bit more</a:t>
            </a:r>
            <a:r>
              <a:rPr lang="pl-PL" noProof="0" dirty="0">
                <a:latin typeface="Montserrat" pitchFamily="2" charset="77"/>
              </a:rPr>
              <a:t>, </a:t>
            </a:r>
            <a:r>
              <a:rPr lang="pl-PL" noProof="0" dirty="0" err="1">
                <a:latin typeface="Montserrat" pitchFamily="2" charset="77"/>
              </a:rPr>
              <a:t>please</a:t>
            </a:r>
            <a:endParaRPr lang="en-US" noProof="0" dirty="0">
              <a:latin typeface="Montserrat" pitchFamily="2" charset="77"/>
            </a:endParaRPr>
          </a:p>
          <a:p>
            <a:pPr lvl="1"/>
            <a:r>
              <a:rPr lang="en-US" noProof="0" dirty="0">
                <a:latin typeface="Montserrat" pitchFamily="2" charset="77"/>
              </a:rPr>
              <a:t>Which API to call?</a:t>
            </a:r>
          </a:p>
          <a:p>
            <a:r>
              <a:rPr lang="pl-PL" dirty="0">
                <a:latin typeface="Montserrat" pitchFamily="2" charset="77"/>
              </a:rPr>
              <a:t>S</a:t>
            </a:r>
            <a:r>
              <a:rPr lang="en-US" noProof="0" dirty="0">
                <a:latin typeface="Montserrat" pitchFamily="2" charset="77"/>
              </a:rPr>
              <a:t>et the breaks into maintenance position</a:t>
            </a:r>
          </a:p>
          <a:p>
            <a:pPr lvl="1"/>
            <a:r>
              <a:rPr lang="en-US" noProof="0" dirty="0">
                <a:latin typeface="Montserrat" pitchFamily="2" charset="77"/>
              </a:rPr>
              <a:t>How to communicate with the software-defined car?</a:t>
            </a:r>
          </a:p>
          <a:p>
            <a:pPr lvl="1"/>
            <a:r>
              <a:rPr lang="en-US" noProof="0" dirty="0">
                <a:latin typeface="Montserrat" pitchFamily="2" charset="77"/>
              </a:rPr>
              <a:t>How to authorize the communication channel?</a:t>
            </a:r>
          </a:p>
        </p:txBody>
      </p:sp>
      <p:sp>
        <p:nvSpPr>
          <p:cNvPr id="3" name="Tytuł 2">
            <a:extLst>
              <a:ext uri="{FF2B5EF4-FFF2-40B4-BE49-F238E27FC236}">
                <a16:creationId xmlns:a16="http://schemas.microsoft.com/office/drawing/2014/main" id="{AA72CBE4-235B-09B5-8F70-E0579D9C3D42}"/>
              </a:ext>
            </a:extLst>
          </p:cNvPr>
          <p:cNvSpPr>
            <a:spLocks noGrp="1"/>
          </p:cNvSpPr>
          <p:nvPr>
            <p:ph type="title"/>
          </p:nvPr>
        </p:nvSpPr>
        <p:spPr>
          <a:xfrm>
            <a:off x="517525" y="1686560"/>
            <a:ext cx="4933705" cy="1113790"/>
          </a:xfrm>
        </p:spPr>
        <p:txBody>
          <a:bodyPr/>
          <a:lstStyle/>
          <a:p>
            <a:r>
              <a:rPr lang="en-US" noProof="0" dirty="0"/>
              <a:t>More than RAG</a:t>
            </a:r>
          </a:p>
        </p:txBody>
      </p:sp>
      <p:sp>
        <p:nvSpPr>
          <p:cNvPr id="4" name="Symbol zastępczy tekstu 3">
            <a:extLst>
              <a:ext uri="{FF2B5EF4-FFF2-40B4-BE49-F238E27FC236}">
                <a16:creationId xmlns:a16="http://schemas.microsoft.com/office/drawing/2014/main" id="{774685C4-8467-E738-1F59-D58AA92974F8}"/>
              </a:ext>
            </a:extLst>
          </p:cNvPr>
          <p:cNvSpPr>
            <a:spLocks noGrp="1"/>
          </p:cNvSpPr>
          <p:nvPr>
            <p:ph type="body" sz="quarter" idx="10"/>
          </p:nvPr>
        </p:nvSpPr>
        <p:spPr/>
        <p:txBody>
          <a:bodyPr/>
          <a:lstStyle/>
          <a:p>
            <a:r>
              <a:rPr lang="en-US" noProof="0" dirty="0"/>
              <a:t>Execute operations</a:t>
            </a:r>
          </a:p>
        </p:txBody>
      </p:sp>
      <p:pic>
        <p:nvPicPr>
          <p:cNvPr id="3074" name="Picture 2" descr="Car Mechanic Images | Free Photos, PNG Stickers, Wallpapers &amp; Backgrounds -  rawpixel">
            <a:extLst>
              <a:ext uri="{FF2B5EF4-FFF2-40B4-BE49-F238E27FC236}">
                <a16:creationId xmlns:a16="http://schemas.microsoft.com/office/drawing/2014/main" id="{6B6B52BD-C9D0-6E6E-569E-0EAD66AFE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2800350"/>
            <a:ext cx="4933705" cy="328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7191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0205159F-3014-CF27-B58E-D84AB8342C6D}"/>
              </a:ext>
            </a:extLst>
          </p:cNvPr>
          <p:cNvSpPr>
            <a:spLocks noGrp="1"/>
          </p:cNvSpPr>
          <p:nvPr>
            <p:ph type="title"/>
          </p:nvPr>
        </p:nvSpPr>
        <p:spPr/>
        <p:txBody>
          <a:bodyPr/>
          <a:lstStyle/>
          <a:p>
            <a:r>
              <a:rPr lang="en-US" noProof="0" dirty="0" err="1"/>
              <a:t>Langfuse</a:t>
            </a:r>
            <a:endParaRPr lang="en-US" noProof="0" dirty="0"/>
          </a:p>
        </p:txBody>
      </p:sp>
      <p:pic>
        <p:nvPicPr>
          <p:cNvPr id="9" name="Symbol zastępczy zawartości 8">
            <a:extLst>
              <a:ext uri="{FF2B5EF4-FFF2-40B4-BE49-F238E27FC236}">
                <a16:creationId xmlns:a16="http://schemas.microsoft.com/office/drawing/2014/main" id="{382049B1-89CF-46CC-E6DE-2DC87D4963A2}"/>
              </a:ext>
            </a:extLst>
          </p:cNvPr>
          <p:cNvPicPr>
            <a:picLocks noGrp="1" noChangeAspect="1"/>
          </p:cNvPicPr>
          <p:nvPr>
            <p:ph idx="10"/>
          </p:nvPr>
        </p:nvPicPr>
        <p:blipFill>
          <a:blip r:embed="rId2"/>
          <a:srcRect r="225" b="4297"/>
          <a:stretch>
            <a:fillRect/>
          </a:stretch>
        </p:blipFill>
        <p:spPr>
          <a:xfrm>
            <a:off x="122343" y="2352907"/>
            <a:ext cx="5869469" cy="4150806"/>
          </a:xfrm>
          <a:ln>
            <a:solidFill>
              <a:schemeClr val="tx1"/>
            </a:solidFill>
          </a:ln>
        </p:spPr>
      </p:pic>
      <p:sp>
        <p:nvSpPr>
          <p:cNvPr id="6" name="Symbol zastępczy zawartości 5">
            <a:extLst>
              <a:ext uri="{FF2B5EF4-FFF2-40B4-BE49-F238E27FC236}">
                <a16:creationId xmlns:a16="http://schemas.microsoft.com/office/drawing/2014/main" id="{17C6EB44-03BC-C012-1B0C-E6A372BD2B62}"/>
              </a:ext>
            </a:extLst>
          </p:cNvPr>
          <p:cNvSpPr>
            <a:spLocks noGrp="1"/>
          </p:cNvSpPr>
          <p:nvPr>
            <p:ph idx="1"/>
          </p:nvPr>
        </p:nvSpPr>
        <p:spPr/>
        <p:txBody>
          <a:bodyPr/>
          <a:lstStyle/>
          <a:p>
            <a:r>
              <a:rPr lang="en-US" noProof="0" dirty="0">
                <a:solidFill>
                  <a:schemeClr val="accent4"/>
                </a:solidFill>
                <a:latin typeface="Montserrat" pitchFamily="2" charset="77"/>
              </a:rPr>
              <a:t>Traces, evals, prompt management and metrics to debug and improve your LLM application.</a:t>
            </a:r>
          </a:p>
        </p:txBody>
      </p:sp>
      <p:sp>
        <p:nvSpPr>
          <p:cNvPr id="13" name="pole tekstowe 12">
            <a:extLst>
              <a:ext uri="{FF2B5EF4-FFF2-40B4-BE49-F238E27FC236}">
                <a16:creationId xmlns:a16="http://schemas.microsoft.com/office/drawing/2014/main" id="{423807A3-E463-2F1C-BFC6-F8010486E6C8}"/>
              </a:ext>
            </a:extLst>
          </p:cNvPr>
          <p:cNvSpPr txBox="1"/>
          <p:nvPr/>
        </p:nvSpPr>
        <p:spPr>
          <a:xfrm>
            <a:off x="4798577" y="6559347"/>
            <a:ext cx="3131618" cy="307777"/>
          </a:xfrm>
          <a:prstGeom prst="rect">
            <a:avLst/>
          </a:prstGeom>
          <a:noFill/>
        </p:spPr>
        <p:txBody>
          <a:bodyPr wrap="square">
            <a:spAutoFit/>
          </a:bodyPr>
          <a:lstStyle/>
          <a:p>
            <a:pPr algn="ctr"/>
            <a:r>
              <a:rPr lang="en-US" sz="1400" noProof="0" dirty="0" err="1">
                <a:hlinkClick r:id="rId3"/>
              </a:rPr>
              <a:t>Langfuse</a:t>
            </a:r>
            <a:r>
              <a:rPr lang="en-US" sz="1400" noProof="0" dirty="0">
                <a:hlinkClick r:id="rId3"/>
              </a:rPr>
              <a:t> Demo (10 minutes) - </a:t>
            </a:r>
            <a:r>
              <a:rPr lang="en-US" sz="1400" noProof="0" dirty="0" err="1">
                <a:hlinkClick r:id="rId3"/>
              </a:rPr>
              <a:t>Langfuse</a:t>
            </a:r>
            <a:endParaRPr lang="en-US" sz="1400" noProof="0" dirty="0"/>
          </a:p>
        </p:txBody>
      </p:sp>
      <p:pic>
        <p:nvPicPr>
          <p:cNvPr id="15" name="Obraz 14">
            <a:extLst>
              <a:ext uri="{FF2B5EF4-FFF2-40B4-BE49-F238E27FC236}">
                <a16:creationId xmlns:a16="http://schemas.microsoft.com/office/drawing/2014/main" id="{21541FED-0638-61E3-A3E1-B346A7432094}"/>
              </a:ext>
            </a:extLst>
          </p:cNvPr>
          <p:cNvPicPr>
            <a:picLocks noChangeAspect="1"/>
          </p:cNvPicPr>
          <p:nvPr/>
        </p:nvPicPr>
        <p:blipFill>
          <a:blip r:embed="rId4"/>
          <a:stretch>
            <a:fillRect/>
          </a:stretch>
        </p:blipFill>
        <p:spPr>
          <a:xfrm>
            <a:off x="6048103" y="2352907"/>
            <a:ext cx="6002267" cy="4150805"/>
          </a:xfrm>
          <a:prstGeom prst="rect">
            <a:avLst/>
          </a:prstGeom>
          <a:ln>
            <a:solidFill>
              <a:schemeClr val="tx1"/>
            </a:solidFill>
          </a:ln>
        </p:spPr>
      </p:pic>
    </p:spTree>
    <p:extLst>
      <p:ext uri="{BB962C8B-B14F-4D97-AF65-F5344CB8AC3E}">
        <p14:creationId xmlns:p14="http://schemas.microsoft.com/office/powerpoint/2010/main" val="26308476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BF504-33A7-AD55-F2EF-F094E3B7C412}"/>
            </a:ext>
          </a:extLst>
        </p:cNvPr>
        <p:cNvGrpSpPr/>
        <p:nvPr/>
      </p:nvGrpSpPr>
      <p:grpSpPr>
        <a:xfrm>
          <a:off x="0" y="0"/>
          <a:ext cx="0" cy="0"/>
          <a:chOff x="0" y="0"/>
          <a:chExt cx="0" cy="0"/>
        </a:xfrm>
      </p:grpSpPr>
      <p:sp>
        <p:nvSpPr>
          <p:cNvPr id="5" name="Tytuł 4">
            <a:extLst>
              <a:ext uri="{FF2B5EF4-FFF2-40B4-BE49-F238E27FC236}">
                <a16:creationId xmlns:a16="http://schemas.microsoft.com/office/drawing/2014/main" id="{ED9FE111-A164-CA03-E130-7615C0BFB045}"/>
              </a:ext>
            </a:extLst>
          </p:cNvPr>
          <p:cNvSpPr>
            <a:spLocks noGrp="1"/>
          </p:cNvSpPr>
          <p:nvPr>
            <p:ph type="title"/>
          </p:nvPr>
        </p:nvSpPr>
        <p:spPr/>
        <p:txBody>
          <a:bodyPr/>
          <a:lstStyle/>
          <a:p>
            <a:r>
              <a:rPr lang="en-US" noProof="0" dirty="0"/>
              <a:t>Ragas</a:t>
            </a:r>
          </a:p>
        </p:txBody>
      </p:sp>
      <p:sp>
        <p:nvSpPr>
          <p:cNvPr id="6" name="Symbol zastępczy zawartości 5">
            <a:extLst>
              <a:ext uri="{FF2B5EF4-FFF2-40B4-BE49-F238E27FC236}">
                <a16:creationId xmlns:a16="http://schemas.microsoft.com/office/drawing/2014/main" id="{90E87772-41ED-D333-3B65-4AD95E2757B4}"/>
              </a:ext>
            </a:extLst>
          </p:cNvPr>
          <p:cNvSpPr>
            <a:spLocks noGrp="1"/>
          </p:cNvSpPr>
          <p:nvPr>
            <p:ph idx="1"/>
          </p:nvPr>
        </p:nvSpPr>
        <p:spPr>
          <a:xfrm>
            <a:off x="517526" y="1668693"/>
            <a:ext cx="3162652" cy="1503485"/>
          </a:xfrm>
        </p:spPr>
        <p:txBody>
          <a:bodyPr/>
          <a:lstStyle/>
          <a:p>
            <a:r>
              <a:rPr lang="en-US" noProof="0" dirty="0">
                <a:solidFill>
                  <a:schemeClr val="accent4"/>
                </a:solidFill>
                <a:latin typeface="Montserrat" pitchFamily="2" charset="77"/>
              </a:rPr>
              <a:t>Ragas is a library that provides tools to supercharge the evaluation of Large Language Model (LLM) applications. It is designed to help you evaluate your LLM applications with ease and confidence.</a:t>
            </a:r>
          </a:p>
          <a:p>
            <a:br>
              <a:rPr lang="en-US" noProof="0" dirty="0"/>
            </a:br>
            <a:endParaRPr lang="en-US" noProof="0" dirty="0"/>
          </a:p>
        </p:txBody>
      </p:sp>
      <p:pic>
        <p:nvPicPr>
          <p:cNvPr id="2050" name="Picture 2">
            <a:extLst>
              <a:ext uri="{FF2B5EF4-FFF2-40B4-BE49-F238E27FC236}">
                <a16:creationId xmlns:a16="http://schemas.microsoft.com/office/drawing/2014/main" id="{B0ECCA9D-C6D8-9A29-5543-2109F0E22C82}"/>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4126421" y="855922"/>
            <a:ext cx="7615121" cy="563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3552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E95E3704-BEAB-0F14-FEDD-D777DC9B6902}"/>
              </a:ext>
            </a:extLst>
          </p:cNvPr>
          <p:cNvSpPr>
            <a:spLocks noGrp="1"/>
          </p:cNvSpPr>
          <p:nvPr>
            <p:ph type="body" sz="quarter" idx="15"/>
          </p:nvPr>
        </p:nvSpPr>
        <p:spPr>
          <a:xfrm>
            <a:off x="515938" y="5995988"/>
            <a:ext cx="7039894" cy="493712"/>
          </a:xfrm>
        </p:spPr>
        <p:txBody>
          <a:bodyPr/>
          <a:lstStyle/>
          <a:p>
            <a:r>
              <a:rPr lang="en-US" sz="2400" b="1" noProof="0" dirty="0">
                <a:latin typeface="Montserrat" pitchFamily="2" charset="-18"/>
              </a:rPr>
              <a:t>Let’s write a chatbot!</a:t>
            </a:r>
          </a:p>
        </p:txBody>
      </p:sp>
      <p:sp>
        <p:nvSpPr>
          <p:cNvPr id="7" name="Dowolny kształt 6">
            <a:extLst>
              <a:ext uri="{FF2B5EF4-FFF2-40B4-BE49-F238E27FC236}">
                <a16:creationId xmlns:a16="http://schemas.microsoft.com/office/drawing/2014/main" id="{0B49374B-9F37-3AD1-64CF-946CC624DC0F}"/>
              </a:ext>
            </a:extLst>
          </p:cNvPr>
          <p:cNvSpPr/>
          <p:nvPr/>
        </p:nvSpPr>
        <p:spPr>
          <a:xfrm>
            <a:off x="0" y="-1"/>
            <a:ext cx="12192000" cy="5784112"/>
          </a:xfrm>
          <a:custGeom>
            <a:avLst/>
            <a:gdLst>
              <a:gd name="connsiteX0" fmla="*/ 0 w 12192000"/>
              <a:gd name="connsiteY0" fmla="*/ 0 h 5784112"/>
              <a:gd name="connsiteX1" fmla="*/ 12192000 w 12192000"/>
              <a:gd name="connsiteY1" fmla="*/ 0 h 5784112"/>
              <a:gd name="connsiteX2" fmla="*/ 12192000 w 12192000"/>
              <a:gd name="connsiteY2" fmla="*/ 4593426 h 5784112"/>
              <a:gd name="connsiteX3" fmla="*/ 12192000 w 12192000"/>
              <a:gd name="connsiteY3" fmla="*/ 5050465 h 5784112"/>
              <a:gd name="connsiteX4" fmla="*/ 12192000 w 12192000"/>
              <a:gd name="connsiteY4" fmla="*/ 5784112 h 5784112"/>
              <a:gd name="connsiteX5" fmla="*/ 2141317 w 12192000"/>
              <a:gd name="connsiteY5" fmla="*/ 5784112 h 5784112"/>
              <a:gd name="connsiteX6" fmla="*/ 2141317 w 12192000"/>
              <a:gd name="connsiteY6" fmla="*/ 5050465 h 5784112"/>
              <a:gd name="connsiteX7" fmla="*/ 0 w 12192000"/>
              <a:gd name="connsiteY7" fmla="*/ 5050465 h 578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84112">
                <a:moveTo>
                  <a:pt x="0" y="0"/>
                </a:moveTo>
                <a:lnTo>
                  <a:pt x="12192000" y="0"/>
                </a:lnTo>
                <a:lnTo>
                  <a:pt x="12192000" y="4593426"/>
                </a:lnTo>
                <a:lnTo>
                  <a:pt x="12192000" y="5050465"/>
                </a:lnTo>
                <a:lnTo>
                  <a:pt x="12192000" y="5784112"/>
                </a:lnTo>
                <a:lnTo>
                  <a:pt x="2141317" y="5784112"/>
                </a:lnTo>
                <a:lnTo>
                  <a:pt x="2141317" y="5050465"/>
                </a:lnTo>
                <a:lnTo>
                  <a:pt x="0" y="5050465"/>
                </a:lnTo>
                <a:close/>
              </a:path>
            </a:pathLst>
          </a:cu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337989947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E5DA5-9C46-C06F-5E80-AAAFFFFCABEA}"/>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EAA1E58A-6867-DEFB-F7A2-4B04EB1C4A5F}"/>
              </a:ext>
            </a:extLst>
          </p:cNvPr>
          <p:cNvSpPr>
            <a:spLocks noGrp="1"/>
          </p:cNvSpPr>
          <p:nvPr>
            <p:ph idx="1"/>
          </p:nvPr>
        </p:nvSpPr>
        <p:spPr>
          <a:xfrm>
            <a:off x="6319610" y="873397"/>
            <a:ext cx="5771697" cy="5111206"/>
          </a:xfrm>
        </p:spPr>
        <p:txBody>
          <a:bodyPr/>
          <a:lstStyle/>
          <a:p>
            <a:pPr marL="0" indent="0">
              <a:lnSpc>
                <a:spcPct val="100000"/>
              </a:lnSpc>
              <a:spcBef>
                <a:spcPts val="0"/>
              </a:spcBef>
              <a:spcAft>
                <a:spcPts val="0"/>
              </a:spcAft>
              <a:buNone/>
            </a:pPr>
            <a:r>
              <a:rPr lang="en-US" sz="1200" noProof="0" dirty="0">
                <a:latin typeface="Consolas" panose="020B0609020204030204" pitchFamily="49" charset="0"/>
              </a:rPr>
              <a:t>import requests</a:t>
            </a: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r>
              <a:rPr lang="en-US" sz="1200" noProof="0" dirty="0">
                <a:latin typeface="Consolas" panose="020B0609020204030204" pitchFamily="49" charset="0"/>
              </a:rPr>
              <a:t>API_URL = "https://api.openai.com/v1/chat/completions"</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conversation = [</a:t>
            </a:r>
          </a:p>
          <a:p>
            <a:pPr marL="0" indent="0">
              <a:lnSpc>
                <a:spcPct val="100000"/>
              </a:lnSpc>
              <a:spcBef>
                <a:spcPts val="0"/>
              </a:spcBef>
              <a:spcAft>
                <a:spcPts val="0"/>
              </a:spcAft>
              <a:buNone/>
            </a:pPr>
            <a:r>
              <a:rPr lang="en-US" sz="1200" noProof="0" dirty="0">
                <a:latin typeface="Consolas" panose="020B0609020204030204" pitchFamily="49" charset="0"/>
              </a:rPr>
              <a:t>    {"role": "developer", "content":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"user", "content": </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headers = {</a:t>
            </a:r>
          </a:p>
          <a:p>
            <a:pPr marL="0" indent="0">
              <a:lnSpc>
                <a:spcPct val="100000"/>
              </a:lnSpc>
              <a:spcBef>
                <a:spcPts val="0"/>
              </a:spcBef>
              <a:spcAft>
                <a:spcPts val="0"/>
              </a:spcAft>
              <a:buNone/>
            </a:pPr>
            <a:r>
              <a:rPr lang="en-US" sz="1200" noProof="0" dirty="0">
                <a:latin typeface="Consolas" panose="020B0609020204030204" pitchFamily="49" charset="0"/>
              </a:rPr>
              <a:t>        "Authorization": </a:t>
            </a:r>
            <a:r>
              <a:rPr lang="en-US" sz="1200" noProof="0" dirty="0" err="1">
                <a:latin typeface="Consolas" panose="020B0609020204030204" pitchFamily="49" charset="0"/>
              </a:rPr>
              <a:t>f"Bearer</a:t>
            </a:r>
            <a:r>
              <a:rPr lang="en-US" sz="1200" noProof="0" dirty="0">
                <a:latin typeface="Consolas" panose="020B0609020204030204" pitchFamily="49" charset="0"/>
              </a:rPr>
              <a:t> {OPENAI_API_KEY}",</a:t>
            </a:r>
          </a:p>
          <a:p>
            <a:pPr marL="0" indent="0">
              <a:lnSpc>
                <a:spcPct val="100000"/>
              </a:lnSpc>
              <a:spcBef>
                <a:spcPts val="0"/>
              </a:spcBef>
              <a:spcAft>
                <a:spcPts val="0"/>
              </a:spcAft>
              <a:buNone/>
            </a:pPr>
            <a:r>
              <a:rPr lang="en-US" sz="1200" noProof="0" dirty="0">
                <a:latin typeface="Consolas" panose="020B0609020204030204" pitchFamily="49" charset="0"/>
              </a:rPr>
              <a:t>        "Content-Type": "application/</a:t>
            </a:r>
            <a:r>
              <a:rPr lang="en-US" sz="1200" noProof="0" dirty="0" err="1">
                <a:latin typeface="Consolas" panose="020B0609020204030204" pitchFamily="49" charset="0"/>
              </a:rPr>
              <a:t>json</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data = {</a:t>
            </a:r>
          </a:p>
          <a:p>
            <a:pPr marL="0" indent="0">
              <a:lnSpc>
                <a:spcPct val="100000"/>
              </a:lnSpc>
              <a:spcBef>
                <a:spcPts val="0"/>
              </a:spcBef>
              <a:spcAft>
                <a:spcPts val="0"/>
              </a:spcAft>
              <a:buNone/>
            </a:pPr>
            <a:r>
              <a:rPr lang="en-US" sz="1200" noProof="0" dirty="0">
                <a:latin typeface="Consolas" panose="020B0609020204030204" pitchFamily="49" charset="0"/>
              </a:rPr>
              <a:t>        "model": "gpt-4.1",</a:t>
            </a:r>
          </a:p>
          <a:p>
            <a:pPr marL="0" indent="0">
              <a:lnSpc>
                <a:spcPct val="100000"/>
              </a:lnSpc>
              <a:spcBef>
                <a:spcPts val="0"/>
              </a:spcBef>
              <a:spcAft>
                <a:spcPts val="0"/>
              </a:spcAft>
              <a:buNone/>
            </a:pPr>
            <a:r>
              <a:rPr lang="en-US" sz="1200" noProof="0" dirty="0">
                <a:latin typeface="Consolas" panose="020B0609020204030204" pitchFamily="49" charset="0"/>
              </a:rPr>
              <a:t>        "messages": conversation</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response = </a:t>
            </a:r>
            <a:r>
              <a:rPr lang="en-US" sz="1200" noProof="0" dirty="0" err="1">
                <a:latin typeface="Consolas" panose="020B0609020204030204" pitchFamily="49" charset="0"/>
              </a:rPr>
              <a:t>requests.post</a:t>
            </a:r>
            <a:r>
              <a:rPr lang="en-US" sz="1200" noProof="0" dirty="0">
                <a:latin typeface="Consolas" panose="020B0609020204030204" pitchFamily="49" charset="0"/>
              </a:rPr>
              <a:t>(API_URL, headers=headers, </a:t>
            </a:r>
            <a:r>
              <a:rPr lang="en-US" sz="1200" noProof="0" dirty="0" err="1">
                <a:latin typeface="Consolas" panose="020B0609020204030204" pitchFamily="49" charset="0"/>
              </a:rPr>
              <a:t>json</a:t>
            </a:r>
            <a:r>
              <a:rPr lang="en-US" sz="1200" noProof="0" dirty="0">
                <a:latin typeface="Consolas" panose="020B0609020204030204" pitchFamily="49" charset="0"/>
              </a:rPr>
              <a:t>=data)</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response.json</a:t>
            </a:r>
            <a:r>
              <a:rPr lang="en-US" sz="1200" noProof="0" dirty="0">
                <a:latin typeface="Consolas" panose="020B0609020204030204" pitchFamily="49" charset="0"/>
              </a:rPr>
              <a:t>()["choices"][0]["message"]["content"]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"assistant", "content": reply})</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p:txBody>
      </p:sp>
      <p:sp>
        <p:nvSpPr>
          <p:cNvPr id="3" name="Tytuł 2">
            <a:extLst>
              <a:ext uri="{FF2B5EF4-FFF2-40B4-BE49-F238E27FC236}">
                <a16:creationId xmlns:a16="http://schemas.microsoft.com/office/drawing/2014/main" id="{1438960F-5C7F-4980-B964-342BFFD074E8}"/>
              </a:ext>
            </a:extLst>
          </p:cNvPr>
          <p:cNvSpPr>
            <a:spLocks noGrp="1"/>
          </p:cNvSpPr>
          <p:nvPr>
            <p:ph type="title"/>
          </p:nvPr>
        </p:nvSpPr>
        <p:spPr/>
        <p:txBody>
          <a:bodyPr/>
          <a:lstStyle/>
          <a:p>
            <a:r>
              <a:rPr lang="en-US" noProof="0" dirty="0"/>
              <a:t>Rest call</a:t>
            </a:r>
          </a:p>
        </p:txBody>
      </p:sp>
      <p:sp>
        <p:nvSpPr>
          <p:cNvPr id="4" name="Symbol zastępczy tekstu 3">
            <a:extLst>
              <a:ext uri="{FF2B5EF4-FFF2-40B4-BE49-F238E27FC236}">
                <a16:creationId xmlns:a16="http://schemas.microsoft.com/office/drawing/2014/main" id="{9E2D0E01-A748-3CA0-A6FB-402EA79018E0}"/>
              </a:ext>
            </a:extLst>
          </p:cNvPr>
          <p:cNvSpPr>
            <a:spLocks noGrp="1"/>
          </p:cNvSpPr>
          <p:nvPr>
            <p:ph type="body" sz="quarter" idx="10"/>
          </p:nvPr>
        </p:nvSpPr>
        <p:spPr/>
        <p:txBody>
          <a:bodyPr/>
          <a:lstStyle/>
          <a:p>
            <a:r>
              <a:rPr lang="en-US" noProof="0" dirty="0">
                <a:latin typeface="Montserrat" pitchFamily="2" charset="77"/>
              </a:rPr>
              <a:t>Version I</a:t>
            </a:r>
          </a:p>
        </p:txBody>
      </p:sp>
    </p:spTree>
    <p:extLst>
      <p:ext uri="{BB962C8B-B14F-4D97-AF65-F5344CB8AC3E}">
        <p14:creationId xmlns:p14="http://schemas.microsoft.com/office/powerpoint/2010/main" val="25477175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97187EBA-D44F-C0A3-2DE7-3AF7F07788BF}"/>
              </a:ext>
            </a:extLst>
          </p:cNvPr>
          <p:cNvSpPr>
            <a:spLocks noGrp="1"/>
          </p:cNvSpPr>
          <p:nvPr>
            <p:ph idx="1"/>
          </p:nvPr>
        </p:nvSpPr>
        <p:spPr/>
        <p:txBody>
          <a:bodyPr/>
          <a:lstStyle/>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openai</a:t>
            </a:r>
            <a:r>
              <a:rPr lang="en-US" sz="1200" noProof="0" dirty="0">
                <a:latin typeface="Consolas" panose="020B0609020204030204" pitchFamily="49" charset="0"/>
              </a:rPr>
              <a:t> import OpenAI</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client = OpenAI(</a:t>
            </a:r>
            <a:r>
              <a:rPr lang="en-US" sz="1200" noProof="0" dirty="0" err="1">
                <a:latin typeface="Consolas" panose="020B0609020204030204" pitchFamily="49" charset="0"/>
              </a:rPr>
              <a:t>api_key</a:t>
            </a:r>
            <a:r>
              <a:rPr lang="en-US" sz="1200" noProof="0" dirty="0">
                <a:latin typeface="Consolas" panose="020B0609020204030204" pitchFamily="49" charset="0"/>
              </a:rPr>
              <a:t>=OPENAI_API_KEY)</a:t>
            </a:r>
          </a:p>
          <a:p>
            <a:pPr marL="0" indent="0">
              <a:lnSpc>
                <a:spcPct val="100000"/>
              </a:lnSpc>
              <a:spcBef>
                <a:spcPts val="0"/>
              </a:spcBef>
              <a:spcAft>
                <a:spcPts val="0"/>
              </a:spcAft>
              <a:buNone/>
            </a:pPr>
            <a:r>
              <a:rPr lang="en-US" sz="1200" noProof="0" dirty="0">
                <a:latin typeface="Consolas" panose="020B0609020204030204" pitchFamily="49" charset="0"/>
              </a:rPr>
              <a:t>conversation = [</a:t>
            </a:r>
          </a:p>
          <a:p>
            <a:pPr marL="0" indent="0">
              <a:lnSpc>
                <a:spcPct val="100000"/>
              </a:lnSpc>
              <a:spcBef>
                <a:spcPts val="0"/>
              </a:spcBef>
              <a:spcAft>
                <a:spcPts val="0"/>
              </a:spcAft>
              <a:buNone/>
            </a:pPr>
            <a:r>
              <a:rPr lang="en-US" sz="1200" noProof="0" dirty="0">
                <a:latin typeface="Consolas" panose="020B0609020204030204" pitchFamily="49" charset="0"/>
              </a:rPr>
              <a:t>    {"role": "developer", "content":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"user", "content": </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completion = </a:t>
            </a:r>
            <a:r>
              <a:rPr lang="en-US" sz="1200" noProof="0" dirty="0" err="1">
                <a:latin typeface="Consolas" panose="020B0609020204030204" pitchFamily="49" charset="0"/>
              </a:rPr>
              <a:t>client.chat.completions.create</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model="gpt-4.1",</a:t>
            </a:r>
          </a:p>
          <a:p>
            <a:pPr marL="0" indent="0">
              <a:lnSpc>
                <a:spcPct val="100000"/>
              </a:lnSpc>
              <a:spcBef>
                <a:spcPts val="0"/>
              </a:spcBef>
              <a:spcAft>
                <a:spcPts val="0"/>
              </a:spcAft>
              <a:buNone/>
            </a:pPr>
            <a:r>
              <a:rPr lang="en-US" sz="1200" noProof="0" dirty="0">
                <a:latin typeface="Consolas" panose="020B0609020204030204" pitchFamily="49" charset="0"/>
              </a:rPr>
              <a:t>        messages=conversation</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completion.choices</a:t>
            </a:r>
            <a:r>
              <a:rPr lang="en-US" sz="1200" noProof="0" dirty="0">
                <a:latin typeface="Consolas" panose="020B0609020204030204" pitchFamily="49" charset="0"/>
              </a:rPr>
              <a:t>[0].</a:t>
            </a:r>
            <a:r>
              <a:rPr lang="en-US" sz="1200" noProof="0" dirty="0" err="1">
                <a:latin typeface="Consolas" panose="020B0609020204030204" pitchFamily="49" charset="0"/>
              </a:rPr>
              <a:t>message.content</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"assistant", "content": reply})</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a:p>
            <a:pPr marL="0" indent="0">
              <a:lnSpc>
                <a:spcPct val="100000"/>
              </a:lnSpc>
              <a:spcBef>
                <a:spcPts val="0"/>
              </a:spcBef>
              <a:spcAft>
                <a:spcPts val="0"/>
              </a:spcAft>
              <a:buNone/>
            </a:pPr>
            <a:endParaRPr lang="en-US" sz="1200" noProof="0" dirty="0">
              <a:latin typeface="Consolas" panose="020B0609020204030204" pitchFamily="49" charset="0"/>
            </a:endParaRPr>
          </a:p>
        </p:txBody>
      </p:sp>
      <p:sp>
        <p:nvSpPr>
          <p:cNvPr id="3" name="Tytuł 2">
            <a:extLst>
              <a:ext uri="{FF2B5EF4-FFF2-40B4-BE49-F238E27FC236}">
                <a16:creationId xmlns:a16="http://schemas.microsoft.com/office/drawing/2014/main" id="{1B58471D-B535-1779-C871-449D08E587A6}"/>
              </a:ext>
            </a:extLst>
          </p:cNvPr>
          <p:cNvSpPr>
            <a:spLocks noGrp="1"/>
          </p:cNvSpPr>
          <p:nvPr>
            <p:ph type="title"/>
          </p:nvPr>
        </p:nvSpPr>
        <p:spPr/>
        <p:txBody>
          <a:bodyPr/>
          <a:lstStyle/>
          <a:p>
            <a:r>
              <a:rPr lang="en-US" noProof="0" dirty="0"/>
              <a:t>OpenAI API</a:t>
            </a:r>
          </a:p>
        </p:txBody>
      </p:sp>
      <p:sp>
        <p:nvSpPr>
          <p:cNvPr id="4" name="Symbol zastępczy tekstu 3">
            <a:extLst>
              <a:ext uri="{FF2B5EF4-FFF2-40B4-BE49-F238E27FC236}">
                <a16:creationId xmlns:a16="http://schemas.microsoft.com/office/drawing/2014/main" id="{89499D5B-AA90-6B9B-786A-FC56A561DE02}"/>
              </a:ext>
            </a:extLst>
          </p:cNvPr>
          <p:cNvSpPr>
            <a:spLocks noGrp="1"/>
          </p:cNvSpPr>
          <p:nvPr>
            <p:ph type="body" sz="quarter" idx="10"/>
          </p:nvPr>
        </p:nvSpPr>
        <p:spPr/>
        <p:txBody>
          <a:bodyPr/>
          <a:lstStyle/>
          <a:p>
            <a:r>
              <a:rPr lang="en-US" noProof="0" dirty="0">
                <a:latin typeface="Montserrat" pitchFamily="2" charset="77"/>
              </a:rPr>
              <a:t>Version II</a:t>
            </a:r>
          </a:p>
        </p:txBody>
      </p:sp>
    </p:spTree>
    <p:extLst>
      <p:ext uri="{BB962C8B-B14F-4D97-AF65-F5344CB8AC3E}">
        <p14:creationId xmlns:p14="http://schemas.microsoft.com/office/powerpoint/2010/main" val="225754648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1E2A-BAEB-8359-ED31-0369E1BA2A46}"/>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5517FE5A-8925-27B7-B99A-7F992C72E8D1}"/>
              </a:ext>
            </a:extLst>
          </p:cNvPr>
          <p:cNvSpPr>
            <a:spLocks noGrp="1"/>
          </p:cNvSpPr>
          <p:nvPr>
            <p:ph idx="1"/>
          </p:nvPr>
        </p:nvSpPr>
        <p:spPr/>
        <p:txBody>
          <a:bodyPr/>
          <a:lstStyle/>
          <a:p>
            <a:pPr marL="0" indent="0">
              <a:lnSpc>
                <a:spcPct val="100000"/>
              </a:lnSpc>
              <a:spcBef>
                <a:spcPts val="0"/>
              </a:spcBef>
              <a:spcAft>
                <a:spcPts val="0"/>
              </a:spcAft>
              <a:buNone/>
            </a:pPr>
            <a:r>
              <a:rPr lang="en-US" sz="1200" noProof="0" dirty="0">
                <a:latin typeface="Consolas" panose="020B0609020204030204" pitchFamily="49" charset="0"/>
              </a:rPr>
              <a:t>import </a:t>
            </a:r>
            <a:r>
              <a:rPr lang="en-US" sz="1200" noProof="0" dirty="0" err="1">
                <a:latin typeface="Consolas" panose="020B0609020204030204" pitchFamily="49" charset="0"/>
              </a:rPr>
              <a:t>langgraph</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client = </a:t>
            </a:r>
            <a:r>
              <a:rPr lang="en-US" sz="1200" noProof="0" dirty="0" err="1">
                <a:latin typeface="Consolas" panose="020B0609020204030204" pitchFamily="49" charset="0"/>
              </a:rPr>
              <a:t>langgraph.Client</a:t>
            </a:r>
            <a:r>
              <a:rPr lang="en-US" sz="1200" noProof="0" dirty="0">
                <a:latin typeface="Consolas" panose="020B0609020204030204" pitchFamily="49" charset="0"/>
              </a:rPr>
              <a:t>(</a:t>
            </a:r>
            <a:r>
              <a:rPr lang="en-US" sz="1200" noProof="0" dirty="0" err="1">
                <a:latin typeface="Consolas" panose="020B0609020204030204" pitchFamily="49" charset="0"/>
              </a:rPr>
              <a:t>api_key</a:t>
            </a:r>
            <a:r>
              <a:rPr lang="en-US" sz="1200" noProof="0" dirty="0">
                <a:latin typeface="Consolas" panose="020B0609020204030204" pitchFamily="49" charset="0"/>
              </a:rPr>
              <a:t>=OPENAI_API_KEY)</a:t>
            </a:r>
          </a:p>
          <a:p>
            <a:pPr marL="0" indent="0">
              <a:lnSpc>
                <a:spcPct val="100000"/>
              </a:lnSpc>
              <a:spcBef>
                <a:spcPts val="0"/>
              </a:spcBef>
              <a:spcAft>
                <a:spcPts val="0"/>
              </a:spcAft>
              <a:buNone/>
            </a:pPr>
            <a:r>
              <a:rPr lang="en-US" sz="1200" noProof="0" dirty="0">
                <a:latin typeface="Consolas" panose="020B0609020204030204" pitchFamily="49" charset="0"/>
              </a:rPr>
              <a:t>conversation = </a:t>
            </a:r>
            <a:r>
              <a:rPr lang="en-US" sz="1200" noProof="0" dirty="0" err="1">
                <a:latin typeface="Consolas" panose="020B0609020204030204" pitchFamily="49" charset="0"/>
              </a:rPr>
              <a:t>client.conversation</a:t>
            </a:r>
            <a:r>
              <a:rPr lang="en-US" sz="1200" noProof="0" dirty="0">
                <a:latin typeface="Consolas" panose="020B0609020204030204" pitchFamily="49" charset="0"/>
              </a:rPr>
              <a:t>(</a:t>
            </a:r>
            <a:r>
              <a:rPr lang="en-US" sz="1200" noProof="0" dirty="0" err="1">
                <a:latin typeface="Consolas" panose="020B0609020204030204" pitchFamily="49" charset="0"/>
              </a:rPr>
              <a:t>system_prompt</a:t>
            </a:r>
            <a:r>
              <a:rPr lang="en-US" sz="1200" noProof="0" dirty="0">
                <a:latin typeface="Consolas" panose="020B0609020204030204" pitchFamily="49" charset="0"/>
              </a:rPr>
              <a:t>="You are a helpful assistant.")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conversation.add_user</a:t>
            </a:r>
            <a:r>
              <a:rPr lang="en-US" sz="1200" noProof="0" dirty="0">
                <a:latin typeface="Consolas" panose="020B0609020204030204" pitchFamily="49" charset="0"/>
              </a:rPr>
              <a:t>(</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conversation.generate</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p:txBody>
      </p:sp>
      <p:sp>
        <p:nvSpPr>
          <p:cNvPr id="3" name="Tytuł 2">
            <a:extLst>
              <a:ext uri="{FF2B5EF4-FFF2-40B4-BE49-F238E27FC236}">
                <a16:creationId xmlns:a16="http://schemas.microsoft.com/office/drawing/2014/main" id="{F01D01CC-3DBA-FD3B-537F-FCE76D24AB94}"/>
              </a:ext>
            </a:extLst>
          </p:cNvPr>
          <p:cNvSpPr>
            <a:spLocks noGrp="1"/>
          </p:cNvSpPr>
          <p:nvPr>
            <p:ph type="title"/>
          </p:nvPr>
        </p:nvSpPr>
        <p:spPr/>
        <p:txBody>
          <a:bodyPr/>
          <a:lstStyle/>
          <a:p>
            <a:r>
              <a:rPr lang="en-US" noProof="0" dirty="0" err="1"/>
              <a:t>Langchain</a:t>
            </a:r>
            <a:endParaRPr lang="en-US" noProof="0" dirty="0"/>
          </a:p>
        </p:txBody>
      </p:sp>
      <p:sp>
        <p:nvSpPr>
          <p:cNvPr id="4" name="Symbol zastępczy tekstu 3">
            <a:extLst>
              <a:ext uri="{FF2B5EF4-FFF2-40B4-BE49-F238E27FC236}">
                <a16:creationId xmlns:a16="http://schemas.microsoft.com/office/drawing/2014/main" id="{FD85AD06-3433-45F3-C425-CB290CC58DC2}"/>
              </a:ext>
            </a:extLst>
          </p:cNvPr>
          <p:cNvSpPr>
            <a:spLocks noGrp="1"/>
          </p:cNvSpPr>
          <p:nvPr>
            <p:ph type="body" sz="quarter" idx="10"/>
          </p:nvPr>
        </p:nvSpPr>
        <p:spPr/>
        <p:txBody>
          <a:bodyPr/>
          <a:lstStyle/>
          <a:p>
            <a:r>
              <a:rPr lang="en-US" noProof="0" dirty="0">
                <a:latin typeface="Montserrat" pitchFamily="2" charset="77"/>
              </a:rPr>
              <a:t>Version III</a:t>
            </a:r>
          </a:p>
        </p:txBody>
      </p:sp>
    </p:spTree>
    <p:extLst>
      <p:ext uri="{BB962C8B-B14F-4D97-AF65-F5344CB8AC3E}">
        <p14:creationId xmlns:p14="http://schemas.microsoft.com/office/powerpoint/2010/main" val="2154716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57099-2302-C36C-7EE9-6F5F30C790A6}"/>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82AFC4E-368B-287B-F9D8-B538403D8AC8}"/>
              </a:ext>
            </a:extLst>
          </p:cNvPr>
          <p:cNvSpPr>
            <a:spLocks noGrp="1"/>
          </p:cNvSpPr>
          <p:nvPr>
            <p:ph idx="1"/>
          </p:nvPr>
        </p:nvSpPr>
        <p:spPr>
          <a:xfrm>
            <a:off x="6253844" y="1162594"/>
            <a:ext cx="5853792" cy="5111206"/>
          </a:xfrm>
        </p:spPr>
        <p:txBody>
          <a:bodyPr/>
          <a:lstStyle/>
          <a:p>
            <a:pPr marL="0" indent="0">
              <a:lnSpc>
                <a:spcPct val="100000"/>
              </a:lnSpc>
              <a:spcBef>
                <a:spcPts val="0"/>
              </a:spcBef>
              <a:spcAft>
                <a:spcPts val="0"/>
              </a:spcAft>
              <a:buNone/>
            </a:pPr>
            <a:r>
              <a:rPr lang="en-US" sz="1200" noProof="0" dirty="0">
                <a:latin typeface="Consolas" panose="020B0609020204030204" pitchFamily="49" charset="0"/>
              </a:rPr>
              <a:t>@RestController</a:t>
            </a:r>
          </a:p>
          <a:p>
            <a:pPr marL="0" indent="0">
              <a:lnSpc>
                <a:spcPct val="100000"/>
              </a:lnSpc>
              <a:spcBef>
                <a:spcPts val="0"/>
              </a:spcBef>
              <a:spcAft>
                <a:spcPts val="0"/>
              </a:spcAft>
              <a:buNone/>
            </a:pPr>
            <a:r>
              <a:rPr lang="en-US" sz="1200" noProof="0" dirty="0">
                <a:latin typeface="Consolas" panose="020B0609020204030204" pitchFamily="49" charset="0"/>
              </a:rPr>
              <a:t>@RequestMapping("/chat")</a:t>
            </a:r>
          </a:p>
          <a:p>
            <a:pPr marL="0" indent="0">
              <a:lnSpc>
                <a:spcPct val="100000"/>
              </a:lnSpc>
              <a:spcBef>
                <a:spcPts val="0"/>
              </a:spcBef>
              <a:spcAft>
                <a:spcPts val="0"/>
              </a:spcAft>
              <a:buNone/>
            </a:pPr>
            <a:r>
              <a:rPr lang="en-US" sz="1200" noProof="0" dirty="0">
                <a:latin typeface="Consolas" panose="020B0609020204030204" pitchFamily="49" charset="0"/>
              </a:rPr>
              <a:t>public class </a:t>
            </a:r>
            <a:r>
              <a:rPr lang="en-US" sz="1200" noProof="0" dirty="0" err="1">
                <a:latin typeface="Consolas" panose="020B0609020204030204" pitchFamily="49" charset="0"/>
              </a:rPr>
              <a:t>ChatController</a:t>
            </a:r>
            <a:r>
              <a:rPr lang="en-US" sz="1200" noProof="0" dirty="0">
                <a:latin typeface="Consolas" panose="020B0609020204030204" pitchFamily="49" charset="0"/>
              </a:rPr>
              <a:t> {</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private final </a:t>
            </a:r>
            <a:r>
              <a:rPr lang="en-US" sz="1200" noProof="0" dirty="0" err="1">
                <a:latin typeface="Consolas" panose="020B0609020204030204" pitchFamily="49" charset="0"/>
              </a:rPr>
              <a:t>OpenAIClient</a:t>
            </a:r>
            <a:r>
              <a:rPr lang="en-US" sz="1200" noProof="0" dirty="0">
                <a:latin typeface="Consolas" panose="020B0609020204030204" pitchFamily="49" charset="0"/>
              </a:rPr>
              <a:t> client;</a:t>
            </a:r>
          </a:p>
          <a:p>
            <a:pPr marL="0" indent="0">
              <a:lnSpc>
                <a:spcPct val="100000"/>
              </a:lnSpc>
              <a:spcBef>
                <a:spcPts val="0"/>
              </a:spcBef>
              <a:spcAft>
                <a:spcPts val="0"/>
              </a:spcAft>
              <a:buNone/>
            </a:pPr>
            <a:r>
              <a:rPr lang="en-US" sz="1200" noProof="0" dirty="0">
                <a:latin typeface="Consolas" panose="020B0609020204030204" pitchFamily="49" charset="0"/>
              </a:rPr>
              <a:t>    private final List&lt;</a:t>
            </a:r>
            <a:r>
              <a:rPr lang="en-US" sz="1200" noProof="0" dirty="0" err="1">
                <a:latin typeface="Consolas" panose="020B0609020204030204" pitchFamily="49" charset="0"/>
              </a:rPr>
              <a:t>ChatMessage</a:t>
            </a:r>
            <a:r>
              <a:rPr lang="en-US" sz="1200" noProof="0" dirty="0">
                <a:latin typeface="Consolas" panose="020B0609020204030204" pitchFamily="49" charset="0"/>
              </a:rPr>
              <a:t>&gt; conversation;</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public </a:t>
            </a:r>
            <a:r>
              <a:rPr lang="en-US" sz="1200" noProof="0" dirty="0" err="1">
                <a:latin typeface="Consolas" panose="020B0609020204030204" pitchFamily="49" charset="0"/>
              </a:rPr>
              <a:t>ChatController</a:t>
            </a: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client = new </a:t>
            </a:r>
            <a:r>
              <a:rPr lang="en-US" sz="1200" noProof="0" dirty="0" err="1">
                <a:latin typeface="Consolas" panose="020B0609020204030204" pitchFamily="49" charset="0"/>
              </a:rPr>
              <a:t>OpenAIClientBuilder</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.credential(new </a:t>
            </a:r>
            <a:r>
              <a:rPr lang="en-US" sz="1200" noProof="0" dirty="0" err="1">
                <a:latin typeface="Consolas" panose="020B0609020204030204" pitchFamily="49" charset="0"/>
              </a:rPr>
              <a:t>AzureKeyCredential</a:t>
            </a:r>
            <a:r>
              <a:rPr lang="en-US" sz="1200" noProof="0" dirty="0">
                <a:latin typeface="Consolas" panose="020B0609020204030204" pitchFamily="49" charset="0"/>
              </a:rPr>
              <a:t>("YOUR_API_KEY_HERE"))</a:t>
            </a:r>
          </a:p>
          <a:p>
            <a:pPr marL="0" indent="0">
              <a:lnSpc>
                <a:spcPct val="100000"/>
              </a:lnSpc>
              <a:spcBef>
                <a:spcPts val="0"/>
              </a:spcBef>
              <a:spcAft>
                <a:spcPts val="0"/>
              </a:spcAft>
              <a:buNone/>
            </a:pPr>
            <a:r>
              <a:rPr lang="en-US" sz="1200" noProof="0" dirty="0">
                <a:latin typeface="Consolas" panose="020B0609020204030204" pitchFamily="49" charset="0"/>
              </a:rPr>
              <a:t>            .endpoint("https://YOUR_RESOURCE_NAME.openai.azure.com/")</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buildClient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conversation = new </a:t>
            </a:r>
            <a:r>
              <a:rPr lang="en-US" sz="1200" noProof="0" dirty="0" err="1">
                <a:latin typeface="Consolas" panose="020B0609020204030204" pitchFamily="49" charset="0"/>
              </a:rPr>
              <a:t>ArrayList</a:t>
            </a:r>
            <a:r>
              <a:rPr lang="en-US" sz="1200" noProof="0" dirty="0">
                <a:latin typeface="Consolas" panose="020B0609020204030204" pitchFamily="49" charset="0"/>
              </a:rPr>
              <a:t>&lt;&gt;();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ChatRole.SYSTEM</a:t>
            </a:r>
            <a:r>
              <a:rPr lang="en-US" sz="1200" noProof="0" dirty="0">
                <a:latin typeface="Consolas" panose="020B0609020204030204" pitchFamily="49" charset="0"/>
              </a:rPr>
              <a: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@PostMapping</a:t>
            </a:r>
          </a:p>
          <a:p>
            <a:pPr marL="0" indent="0">
              <a:lnSpc>
                <a:spcPct val="100000"/>
              </a:lnSpc>
              <a:spcBef>
                <a:spcPts val="0"/>
              </a:spcBef>
              <a:spcAft>
                <a:spcPts val="0"/>
              </a:spcAft>
              <a:buNone/>
            </a:pPr>
            <a:r>
              <a:rPr lang="en-US" sz="1200" noProof="0" dirty="0">
                <a:latin typeface="Consolas" panose="020B0609020204030204" pitchFamily="49" charset="0"/>
              </a:rPr>
              <a:t>    public Map&lt;String, String&gt; chat(@RequestBody Map&lt;String, String&gt; payload) {</a:t>
            </a:r>
          </a:p>
          <a:p>
            <a:pPr marL="0" indent="0">
              <a:lnSpc>
                <a:spcPct val="100000"/>
              </a:lnSpc>
              <a:spcBef>
                <a:spcPts val="0"/>
              </a:spcBef>
              <a:spcAft>
                <a:spcPts val="0"/>
              </a:spcAft>
              <a:buNone/>
            </a:pPr>
            <a:r>
              <a:rPr lang="en-US" sz="1200" noProof="0" dirty="0">
                <a:latin typeface="Consolas" panose="020B0609020204030204" pitchFamily="49" charset="0"/>
              </a:rPr>
              <a:t>        var </a:t>
            </a:r>
            <a:r>
              <a:rPr lang="en-US" sz="1200" noProof="0" dirty="0" err="1">
                <a:latin typeface="Consolas" panose="020B0609020204030204" pitchFamily="49" charset="0"/>
              </a:rPr>
              <a:t>userContent</a:t>
            </a:r>
            <a:r>
              <a:rPr lang="en-US" sz="1200" noProof="0" dirty="0">
                <a:latin typeface="Consolas" panose="020B0609020204030204" pitchFamily="49" charset="0"/>
              </a:rPr>
              <a:t> = </a:t>
            </a:r>
            <a:r>
              <a:rPr lang="en-US" sz="1200" noProof="0" dirty="0" err="1">
                <a:latin typeface="Consolas" panose="020B0609020204030204" pitchFamily="49" charset="0"/>
              </a:rPr>
              <a:t>payload.get</a:t>
            </a:r>
            <a:r>
              <a:rPr lang="en-US" sz="1200" noProof="0" dirty="0">
                <a:latin typeface="Consolas" panose="020B0609020204030204" pitchFamily="49" charset="0"/>
              </a:rPr>
              <a:t>("content");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ChatRole.USER</a:t>
            </a:r>
            <a:r>
              <a:rPr lang="en-US" sz="1200" noProof="0" dirty="0">
                <a:latin typeface="Consolas" panose="020B0609020204030204" pitchFamily="49" charset="0"/>
              </a:rPr>
              <a:t>, </a:t>
            </a:r>
            <a:r>
              <a:rPr lang="en-US" sz="1200" noProof="0" dirty="0" err="1">
                <a:latin typeface="Consolas" panose="020B0609020204030204" pitchFamily="49" charset="0"/>
              </a:rPr>
              <a:t>userContent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var options = new </a:t>
            </a:r>
            <a:r>
              <a:rPr lang="en-US" sz="1200" noProof="0" dirty="0" err="1">
                <a:latin typeface="Consolas" panose="020B0609020204030204" pitchFamily="49" charset="0"/>
              </a:rPr>
              <a:t>ChatCompletionsOptions</a:t>
            </a:r>
            <a:r>
              <a:rPr lang="en-US" sz="1200" noProof="0" dirty="0">
                <a:latin typeface="Consolas" panose="020B0609020204030204" pitchFamily="49" charset="0"/>
              </a:rPr>
              <a:t>(conversation)</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setModel</a:t>
            </a:r>
            <a:r>
              <a:rPr lang="en-US" sz="1200" noProof="0" dirty="0">
                <a:latin typeface="Consolas" panose="020B0609020204030204" pitchFamily="49" charset="0"/>
              </a:rPr>
              <a:t>("gpt-4");</a:t>
            </a:r>
          </a:p>
          <a:p>
            <a:pPr marL="0" indent="0">
              <a:lnSpc>
                <a:spcPct val="100000"/>
              </a:lnSpc>
              <a:spcBef>
                <a:spcPts val="0"/>
              </a:spcBef>
              <a:spcAft>
                <a:spcPts val="0"/>
              </a:spcAft>
              <a:buNone/>
            </a:pPr>
            <a:r>
              <a:rPr lang="en-US" sz="1200" noProof="0" dirty="0">
                <a:latin typeface="Consolas" panose="020B0609020204030204" pitchFamily="49" charset="0"/>
              </a:rPr>
              <a:t>        var result = </a:t>
            </a:r>
            <a:r>
              <a:rPr lang="en-US" sz="1200" noProof="0" dirty="0" err="1">
                <a:latin typeface="Consolas" panose="020B0609020204030204" pitchFamily="49" charset="0"/>
              </a:rPr>
              <a:t>client.getChatCompletions</a:t>
            </a:r>
            <a:r>
              <a:rPr lang="en-US" sz="1200" noProof="0" dirty="0">
                <a:latin typeface="Consolas" panose="020B0609020204030204" pitchFamily="49" charset="0"/>
              </a:rPr>
              <a:t>(options);</a:t>
            </a:r>
          </a:p>
          <a:p>
            <a:pPr marL="0" indent="0">
              <a:lnSpc>
                <a:spcPct val="100000"/>
              </a:lnSpc>
              <a:spcBef>
                <a:spcPts val="0"/>
              </a:spcBef>
              <a:spcAft>
                <a:spcPts val="0"/>
              </a:spcAft>
              <a:buNone/>
            </a:pPr>
            <a:r>
              <a:rPr lang="en-US" sz="1200" noProof="0" dirty="0">
                <a:latin typeface="Consolas" panose="020B0609020204030204" pitchFamily="49" charset="0"/>
              </a:rPr>
              <a:t>        var reply = </a:t>
            </a:r>
            <a:r>
              <a:rPr lang="en-US" sz="1200" noProof="0" dirty="0" err="1">
                <a:latin typeface="Consolas" panose="020B0609020204030204" pitchFamily="49" charset="0"/>
              </a:rPr>
              <a:t>result.getChoices</a:t>
            </a:r>
            <a:r>
              <a:rPr lang="en-US" sz="1200" noProof="0" dirty="0">
                <a:latin typeface="Consolas" panose="020B0609020204030204" pitchFamily="49" charset="0"/>
              </a:rPr>
              <a:t>().get(0).</a:t>
            </a:r>
            <a:r>
              <a:rPr lang="en-US" sz="1200" noProof="0" dirty="0" err="1">
                <a:latin typeface="Consolas" panose="020B0609020204030204" pitchFamily="49" charset="0"/>
              </a:rPr>
              <a:t>getMessage</a:t>
            </a:r>
            <a:r>
              <a:rPr lang="en-US" sz="1200" noProof="0" dirty="0">
                <a:latin typeface="Consolas" panose="020B0609020204030204" pitchFamily="49" charset="0"/>
              </a:rPr>
              <a:t>().</a:t>
            </a:r>
            <a:r>
              <a:rPr lang="en-US" sz="1200" noProof="0" dirty="0" err="1">
                <a:latin typeface="Consolas" panose="020B0609020204030204" pitchFamily="49" charset="0"/>
              </a:rPr>
              <a:t>getContent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ChatRole.ASSISTANT</a:t>
            </a:r>
            <a:r>
              <a:rPr lang="en-US" sz="1200" noProof="0" dirty="0">
                <a:latin typeface="Consolas" panose="020B0609020204030204" pitchFamily="49" charset="0"/>
              </a:rPr>
              <a:t>, reply));</a:t>
            </a:r>
          </a:p>
          <a:p>
            <a:pPr marL="0" indent="0">
              <a:lnSpc>
                <a:spcPct val="100000"/>
              </a:lnSpc>
              <a:spcBef>
                <a:spcPts val="0"/>
              </a:spcBef>
              <a:spcAft>
                <a:spcPts val="0"/>
              </a:spcAft>
              <a:buNone/>
            </a:pPr>
            <a:r>
              <a:rPr lang="en-US" sz="1200" noProof="0" dirty="0">
                <a:latin typeface="Consolas" panose="020B0609020204030204" pitchFamily="49" charset="0"/>
              </a:rPr>
              <a:t>        return </a:t>
            </a:r>
            <a:r>
              <a:rPr lang="en-US" sz="1200" noProof="0" dirty="0" err="1">
                <a:latin typeface="Consolas" panose="020B0609020204030204" pitchFamily="49" charset="0"/>
              </a:rPr>
              <a:t>singletonMap</a:t>
            </a:r>
            <a:r>
              <a:rPr lang="en-US" sz="1200" noProof="0" dirty="0">
                <a:latin typeface="Consolas" panose="020B0609020204030204" pitchFamily="49" charset="0"/>
              </a:rPr>
              <a:t>("response", reply);</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p:txBody>
      </p:sp>
      <p:sp>
        <p:nvSpPr>
          <p:cNvPr id="3" name="Tytuł 2">
            <a:extLst>
              <a:ext uri="{FF2B5EF4-FFF2-40B4-BE49-F238E27FC236}">
                <a16:creationId xmlns:a16="http://schemas.microsoft.com/office/drawing/2014/main" id="{F11D7BFF-E251-5995-EF0B-3DDFB5CE7FA0}"/>
              </a:ext>
            </a:extLst>
          </p:cNvPr>
          <p:cNvSpPr>
            <a:spLocks noGrp="1"/>
          </p:cNvSpPr>
          <p:nvPr>
            <p:ph type="title"/>
          </p:nvPr>
        </p:nvSpPr>
        <p:spPr>
          <a:xfrm>
            <a:off x="517525" y="1686560"/>
            <a:ext cx="4585053" cy="4587240"/>
          </a:xfrm>
        </p:spPr>
        <p:txBody>
          <a:bodyPr/>
          <a:lstStyle/>
          <a:p>
            <a:r>
              <a:rPr lang="en-US" noProof="0" dirty="0"/>
              <a:t>Java and Spring Boot</a:t>
            </a:r>
          </a:p>
        </p:txBody>
      </p:sp>
      <p:sp>
        <p:nvSpPr>
          <p:cNvPr id="4" name="Symbol zastępczy tekstu 3">
            <a:extLst>
              <a:ext uri="{FF2B5EF4-FFF2-40B4-BE49-F238E27FC236}">
                <a16:creationId xmlns:a16="http://schemas.microsoft.com/office/drawing/2014/main" id="{988929E5-528F-29BA-EC47-7297B785D9AC}"/>
              </a:ext>
            </a:extLst>
          </p:cNvPr>
          <p:cNvSpPr>
            <a:spLocks noGrp="1"/>
          </p:cNvSpPr>
          <p:nvPr>
            <p:ph type="body" sz="quarter" idx="10"/>
          </p:nvPr>
        </p:nvSpPr>
        <p:spPr/>
        <p:txBody>
          <a:bodyPr/>
          <a:lstStyle/>
          <a:p>
            <a:r>
              <a:rPr lang="en-US" noProof="0" dirty="0">
                <a:latin typeface="Montserrat" pitchFamily="2" charset="77"/>
              </a:rPr>
              <a:t>Version IV</a:t>
            </a:r>
          </a:p>
        </p:txBody>
      </p:sp>
    </p:spTree>
    <p:extLst>
      <p:ext uri="{BB962C8B-B14F-4D97-AF65-F5344CB8AC3E}">
        <p14:creationId xmlns:p14="http://schemas.microsoft.com/office/powerpoint/2010/main" val="20719247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628E8-314C-2773-9CA1-14E2A0B1CB86}"/>
            </a:ext>
          </a:extLst>
        </p:cNvPr>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3921B9C-1D3B-599B-3549-77CFA2C21526}"/>
              </a:ext>
            </a:extLst>
          </p:cNvPr>
          <p:cNvSpPr>
            <a:spLocks noGrp="1"/>
          </p:cNvSpPr>
          <p:nvPr>
            <p:ph type="body" sz="quarter" idx="15"/>
          </p:nvPr>
        </p:nvSpPr>
        <p:spPr>
          <a:xfrm>
            <a:off x="515938" y="5995988"/>
            <a:ext cx="7039894" cy="493712"/>
          </a:xfrm>
        </p:spPr>
        <p:txBody>
          <a:bodyPr/>
          <a:lstStyle/>
          <a:p>
            <a:r>
              <a:rPr lang="en-US" sz="2400" b="1" noProof="0" dirty="0">
                <a:latin typeface="Montserrat" pitchFamily="2" charset="-18"/>
              </a:rPr>
              <a:t>Let’s make an AI assistant of it!</a:t>
            </a:r>
          </a:p>
        </p:txBody>
      </p:sp>
      <p:sp>
        <p:nvSpPr>
          <p:cNvPr id="7" name="Dowolny kształt 6">
            <a:extLst>
              <a:ext uri="{FF2B5EF4-FFF2-40B4-BE49-F238E27FC236}">
                <a16:creationId xmlns:a16="http://schemas.microsoft.com/office/drawing/2014/main" id="{2E553ACD-6780-10CE-40F4-D01B03999B9F}"/>
              </a:ext>
            </a:extLst>
          </p:cNvPr>
          <p:cNvSpPr/>
          <p:nvPr/>
        </p:nvSpPr>
        <p:spPr>
          <a:xfrm>
            <a:off x="0" y="-1"/>
            <a:ext cx="12192000" cy="5784112"/>
          </a:xfrm>
          <a:custGeom>
            <a:avLst/>
            <a:gdLst>
              <a:gd name="connsiteX0" fmla="*/ 0 w 12192000"/>
              <a:gd name="connsiteY0" fmla="*/ 0 h 5784112"/>
              <a:gd name="connsiteX1" fmla="*/ 12192000 w 12192000"/>
              <a:gd name="connsiteY1" fmla="*/ 0 h 5784112"/>
              <a:gd name="connsiteX2" fmla="*/ 12192000 w 12192000"/>
              <a:gd name="connsiteY2" fmla="*/ 4593426 h 5784112"/>
              <a:gd name="connsiteX3" fmla="*/ 12192000 w 12192000"/>
              <a:gd name="connsiteY3" fmla="*/ 5050465 h 5784112"/>
              <a:gd name="connsiteX4" fmla="*/ 12192000 w 12192000"/>
              <a:gd name="connsiteY4" fmla="*/ 5784112 h 5784112"/>
              <a:gd name="connsiteX5" fmla="*/ 2141317 w 12192000"/>
              <a:gd name="connsiteY5" fmla="*/ 5784112 h 5784112"/>
              <a:gd name="connsiteX6" fmla="*/ 2141317 w 12192000"/>
              <a:gd name="connsiteY6" fmla="*/ 5050465 h 5784112"/>
              <a:gd name="connsiteX7" fmla="*/ 0 w 12192000"/>
              <a:gd name="connsiteY7" fmla="*/ 5050465 h 578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84112">
                <a:moveTo>
                  <a:pt x="0" y="0"/>
                </a:moveTo>
                <a:lnTo>
                  <a:pt x="12192000" y="0"/>
                </a:lnTo>
                <a:lnTo>
                  <a:pt x="12192000" y="4593426"/>
                </a:lnTo>
                <a:lnTo>
                  <a:pt x="12192000" y="5050465"/>
                </a:lnTo>
                <a:lnTo>
                  <a:pt x="12192000" y="5784112"/>
                </a:lnTo>
                <a:lnTo>
                  <a:pt x="2141317" y="5784112"/>
                </a:lnTo>
                <a:lnTo>
                  <a:pt x="2141317" y="5050465"/>
                </a:lnTo>
                <a:lnTo>
                  <a:pt x="0" y="5050465"/>
                </a:lnTo>
                <a:close/>
              </a:path>
            </a:pathLst>
          </a:cu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19133184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EE802C45-7351-4F44-8C6E-6C8A9D8C4F27}"/>
              </a:ext>
            </a:extLst>
          </p:cNvPr>
          <p:cNvSpPr>
            <a:spLocks noGrp="1"/>
          </p:cNvSpPr>
          <p:nvPr>
            <p:ph type="title"/>
          </p:nvPr>
        </p:nvSpPr>
        <p:spPr>
          <a:xfrm>
            <a:off x="517526" y="1177901"/>
            <a:ext cx="4997750" cy="890587"/>
          </a:xfrm>
        </p:spPr>
        <p:txBody>
          <a:bodyPr/>
          <a:lstStyle/>
          <a:p>
            <a:r>
              <a:rPr lang="en-US" noProof="0" dirty="0">
                <a:solidFill>
                  <a:prstClr val="black"/>
                </a:solidFill>
                <a:ea typeface="+mn-ea"/>
                <a:cs typeface="+mn-cs"/>
              </a:rPr>
              <a:t>Agenda</a:t>
            </a:r>
            <a:endParaRPr lang="en-US" noProof="0" dirty="0"/>
          </a:p>
        </p:txBody>
      </p:sp>
      <p:sp>
        <p:nvSpPr>
          <p:cNvPr id="9" name="Dowolny kształt 8">
            <a:extLst>
              <a:ext uri="{FF2B5EF4-FFF2-40B4-BE49-F238E27FC236}">
                <a16:creationId xmlns:a16="http://schemas.microsoft.com/office/drawing/2014/main" id="{E63FD770-83E0-AC0A-E04A-D1A0F035E765}"/>
              </a:ext>
            </a:extLst>
          </p:cNvPr>
          <p:cNvSpPr/>
          <p:nvPr/>
        </p:nvSpPr>
        <p:spPr>
          <a:xfrm>
            <a:off x="2120292" y="0"/>
            <a:ext cx="10071708" cy="6869289"/>
          </a:xfrm>
          <a:custGeom>
            <a:avLst/>
            <a:gdLst>
              <a:gd name="connsiteX0" fmla="*/ 0 w 10060419"/>
              <a:gd name="connsiteY0" fmla="*/ 0 h 6858000"/>
              <a:gd name="connsiteX1" fmla="*/ 10060419 w 10060419"/>
              <a:gd name="connsiteY1" fmla="*/ 0 h 6858000"/>
              <a:gd name="connsiteX2" fmla="*/ 10060419 w 10060419"/>
              <a:gd name="connsiteY2" fmla="*/ 551329 h 6858000"/>
              <a:gd name="connsiteX3" fmla="*/ 10060419 w 10060419"/>
              <a:gd name="connsiteY3" fmla="*/ 732730 h 6858000"/>
              <a:gd name="connsiteX4" fmla="*/ 10060419 w 10060419"/>
              <a:gd name="connsiteY4" fmla="*/ 6858000 h 6858000"/>
              <a:gd name="connsiteX5" fmla="*/ 3989819 w 10060419"/>
              <a:gd name="connsiteY5" fmla="*/ 6858000 h 6858000"/>
              <a:gd name="connsiteX6" fmla="*/ 3989819 w 10060419"/>
              <a:gd name="connsiteY6" fmla="*/ 732730 h 6858000"/>
              <a:gd name="connsiteX7" fmla="*/ 0 w 10060419"/>
              <a:gd name="connsiteY7" fmla="*/ 7327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60419" h="6858000">
                <a:moveTo>
                  <a:pt x="0" y="0"/>
                </a:moveTo>
                <a:lnTo>
                  <a:pt x="10060419" y="0"/>
                </a:lnTo>
                <a:lnTo>
                  <a:pt x="10060419" y="551329"/>
                </a:lnTo>
                <a:lnTo>
                  <a:pt x="10060419" y="732730"/>
                </a:lnTo>
                <a:lnTo>
                  <a:pt x="10060419" y="6858000"/>
                </a:lnTo>
                <a:lnTo>
                  <a:pt x="3989819" y="6858000"/>
                </a:lnTo>
                <a:lnTo>
                  <a:pt x="3989819" y="732730"/>
                </a:lnTo>
                <a:lnTo>
                  <a:pt x="0" y="732730"/>
                </a:lnTo>
                <a:close/>
              </a:path>
            </a:pathLst>
          </a:custGeom>
          <a:blipFill>
            <a:blip r:embed="rId3" cstate="screen">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grpSp>
        <p:nvGrpSpPr>
          <p:cNvPr id="48" name="Grupa 47">
            <a:extLst>
              <a:ext uri="{FF2B5EF4-FFF2-40B4-BE49-F238E27FC236}">
                <a16:creationId xmlns:a16="http://schemas.microsoft.com/office/drawing/2014/main" id="{F8743D95-146A-EC45-2D08-54B14D76F2BE}"/>
              </a:ext>
            </a:extLst>
          </p:cNvPr>
          <p:cNvGrpSpPr/>
          <p:nvPr/>
        </p:nvGrpSpPr>
        <p:grpSpPr>
          <a:xfrm>
            <a:off x="395817" y="2768600"/>
            <a:ext cx="5096908" cy="660400"/>
            <a:chOff x="372087" y="2574692"/>
            <a:chExt cx="4957171" cy="660400"/>
          </a:xfrm>
        </p:grpSpPr>
        <p:grpSp>
          <p:nvGrpSpPr>
            <p:cNvPr id="36" name="Grupa 35">
              <a:extLst>
                <a:ext uri="{FF2B5EF4-FFF2-40B4-BE49-F238E27FC236}">
                  <a16:creationId xmlns:a16="http://schemas.microsoft.com/office/drawing/2014/main" id="{3D1D78AF-B1B5-4E77-4ECB-EA0033F32A48}"/>
                </a:ext>
              </a:extLst>
            </p:cNvPr>
            <p:cNvGrpSpPr/>
            <p:nvPr/>
          </p:nvGrpSpPr>
          <p:grpSpPr>
            <a:xfrm>
              <a:off x="1209675" y="2669292"/>
              <a:ext cx="4119583" cy="471201"/>
              <a:chOff x="9068492" y="1850740"/>
              <a:chExt cx="2020050" cy="932323"/>
            </a:xfrm>
          </p:grpSpPr>
          <p:sp>
            <p:nvSpPr>
              <p:cNvPr id="37" name="Tytuł 2">
                <a:extLst>
                  <a:ext uri="{FF2B5EF4-FFF2-40B4-BE49-F238E27FC236}">
                    <a16:creationId xmlns:a16="http://schemas.microsoft.com/office/drawing/2014/main" id="{2BD23C46-6519-C002-AE07-CA332BB635BB}"/>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Different models for different tasks</a:t>
                </a:r>
              </a:p>
            </p:txBody>
          </p:sp>
          <p:cxnSp>
            <p:nvCxnSpPr>
              <p:cNvPr id="39" name="Łącznik prosty 38">
                <a:extLst>
                  <a:ext uri="{FF2B5EF4-FFF2-40B4-BE49-F238E27FC236}">
                    <a16:creationId xmlns:a16="http://schemas.microsoft.com/office/drawing/2014/main" id="{32B32C01-E5F5-A258-FF90-41A5854314C4}"/>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23" name="Grafika 22">
              <a:extLst>
                <a:ext uri="{FF2B5EF4-FFF2-40B4-BE49-F238E27FC236}">
                  <a16:creationId xmlns:a16="http://schemas.microsoft.com/office/drawing/2014/main" id="{0E7EEE46-4CB4-A407-5261-5E79694D0DA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72087" y="2574692"/>
              <a:ext cx="642294" cy="660400"/>
            </a:xfrm>
            <a:prstGeom prst="rect">
              <a:avLst/>
            </a:prstGeom>
          </p:spPr>
        </p:pic>
      </p:grpSp>
      <p:grpSp>
        <p:nvGrpSpPr>
          <p:cNvPr id="51" name="Grupa 50">
            <a:extLst>
              <a:ext uri="{FF2B5EF4-FFF2-40B4-BE49-F238E27FC236}">
                <a16:creationId xmlns:a16="http://schemas.microsoft.com/office/drawing/2014/main" id="{C5ADCFF3-3C09-27E8-3C81-5B109C33EAAA}"/>
              </a:ext>
            </a:extLst>
          </p:cNvPr>
          <p:cNvGrpSpPr/>
          <p:nvPr/>
        </p:nvGrpSpPr>
        <p:grpSpPr>
          <a:xfrm>
            <a:off x="391163" y="1966398"/>
            <a:ext cx="5106216" cy="660400"/>
            <a:chOff x="363034" y="1908678"/>
            <a:chExt cx="4966224" cy="660400"/>
          </a:xfrm>
        </p:grpSpPr>
        <p:grpSp>
          <p:nvGrpSpPr>
            <p:cNvPr id="26" name="Grupa 25">
              <a:extLst>
                <a:ext uri="{FF2B5EF4-FFF2-40B4-BE49-F238E27FC236}">
                  <a16:creationId xmlns:a16="http://schemas.microsoft.com/office/drawing/2014/main" id="{54D3C774-848A-FC22-9B48-853A4C5C6D67}"/>
                </a:ext>
              </a:extLst>
            </p:cNvPr>
            <p:cNvGrpSpPr/>
            <p:nvPr/>
          </p:nvGrpSpPr>
          <p:grpSpPr>
            <a:xfrm>
              <a:off x="1209675" y="2003278"/>
              <a:ext cx="4119583" cy="471201"/>
              <a:chOff x="9068492" y="1850740"/>
              <a:chExt cx="2020050" cy="932323"/>
            </a:xfrm>
          </p:grpSpPr>
          <p:sp>
            <p:nvSpPr>
              <p:cNvPr id="27" name="Tytuł 2">
                <a:extLst>
                  <a:ext uri="{FF2B5EF4-FFF2-40B4-BE49-F238E27FC236}">
                    <a16:creationId xmlns:a16="http://schemas.microsoft.com/office/drawing/2014/main" id="{1A1C3B94-F777-E0E4-8C2B-7514CA9FC6A0}"/>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What is it about?</a:t>
                </a:r>
              </a:p>
            </p:txBody>
          </p:sp>
          <p:cxnSp>
            <p:nvCxnSpPr>
              <p:cNvPr id="29" name="Łącznik prosty 28">
                <a:extLst>
                  <a:ext uri="{FF2B5EF4-FFF2-40B4-BE49-F238E27FC236}">
                    <a16:creationId xmlns:a16="http://schemas.microsoft.com/office/drawing/2014/main" id="{438B3C7E-BB8B-A854-D828-B8E04F21B15E}"/>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25" name="Grafika 24">
              <a:extLst>
                <a:ext uri="{FF2B5EF4-FFF2-40B4-BE49-F238E27FC236}">
                  <a16:creationId xmlns:a16="http://schemas.microsoft.com/office/drawing/2014/main" id="{E42CD67A-EC5A-A3DE-4D14-FFB607D9D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63034" y="1908678"/>
              <a:ext cx="660400" cy="660400"/>
            </a:xfrm>
            <a:prstGeom prst="rect">
              <a:avLst/>
            </a:prstGeom>
          </p:spPr>
        </p:pic>
      </p:grpSp>
      <p:grpSp>
        <p:nvGrpSpPr>
          <p:cNvPr id="46" name="Grupa 45">
            <a:extLst>
              <a:ext uri="{FF2B5EF4-FFF2-40B4-BE49-F238E27FC236}">
                <a16:creationId xmlns:a16="http://schemas.microsoft.com/office/drawing/2014/main" id="{3A466874-5014-20FC-27F4-57F58DB59068}"/>
              </a:ext>
            </a:extLst>
          </p:cNvPr>
          <p:cNvGrpSpPr/>
          <p:nvPr/>
        </p:nvGrpSpPr>
        <p:grpSpPr>
          <a:xfrm>
            <a:off x="391163" y="4616088"/>
            <a:ext cx="5106216" cy="660400"/>
            <a:chOff x="363034" y="4135864"/>
            <a:chExt cx="4966224" cy="660400"/>
          </a:xfrm>
        </p:grpSpPr>
        <p:grpSp>
          <p:nvGrpSpPr>
            <p:cNvPr id="2" name="Grupa 1">
              <a:extLst>
                <a:ext uri="{FF2B5EF4-FFF2-40B4-BE49-F238E27FC236}">
                  <a16:creationId xmlns:a16="http://schemas.microsoft.com/office/drawing/2014/main" id="{C49C0FAB-304C-4C99-3242-02B9929C6367}"/>
                </a:ext>
              </a:extLst>
            </p:cNvPr>
            <p:cNvGrpSpPr/>
            <p:nvPr/>
          </p:nvGrpSpPr>
          <p:grpSpPr>
            <a:xfrm>
              <a:off x="1209675" y="4230464"/>
              <a:ext cx="4119583" cy="471201"/>
              <a:chOff x="9068492" y="1850740"/>
              <a:chExt cx="2020050" cy="932323"/>
            </a:xfrm>
          </p:grpSpPr>
          <p:sp>
            <p:nvSpPr>
              <p:cNvPr id="3" name="Tytuł 2">
                <a:extLst>
                  <a:ext uri="{FF2B5EF4-FFF2-40B4-BE49-F238E27FC236}">
                    <a16:creationId xmlns:a16="http://schemas.microsoft.com/office/drawing/2014/main" id="{7E1549CE-06F1-9C0C-218D-C26008C0DA6E}"/>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Traps and antipatterns</a:t>
                </a:r>
              </a:p>
            </p:txBody>
          </p:sp>
          <p:cxnSp>
            <p:nvCxnSpPr>
              <p:cNvPr id="4" name="Łącznik prosty 3">
                <a:extLst>
                  <a:ext uri="{FF2B5EF4-FFF2-40B4-BE49-F238E27FC236}">
                    <a16:creationId xmlns:a16="http://schemas.microsoft.com/office/drawing/2014/main" id="{03D648D3-9B0D-77C3-D458-028828299617}"/>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1" name="Grafika 30">
              <a:extLst>
                <a:ext uri="{FF2B5EF4-FFF2-40B4-BE49-F238E27FC236}">
                  <a16:creationId xmlns:a16="http://schemas.microsoft.com/office/drawing/2014/main" id="{6E8146AD-A266-3B2F-F7F0-131F288E2D5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3034" y="4135864"/>
              <a:ext cx="660400" cy="660400"/>
            </a:xfrm>
            <a:prstGeom prst="rect">
              <a:avLst/>
            </a:prstGeom>
          </p:spPr>
        </p:pic>
      </p:grpSp>
      <p:grpSp>
        <p:nvGrpSpPr>
          <p:cNvPr id="47" name="Grupa 46">
            <a:extLst>
              <a:ext uri="{FF2B5EF4-FFF2-40B4-BE49-F238E27FC236}">
                <a16:creationId xmlns:a16="http://schemas.microsoft.com/office/drawing/2014/main" id="{EE337A93-642D-FC08-E66A-B00AA5FD33FA}"/>
              </a:ext>
            </a:extLst>
          </p:cNvPr>
          <p:cNvGrpSpPr/>
          <p:nvPr/>
        </p:nvGrpSpPr>
        <p:grpSpPr>
          <a:xfrm>
            <a:off x="395817" y="3703263"/>
            <a:ext cx="5096908" cy="660400"/>
            <a:chOff x="372087" y="3377581"/>
            <a:chExt cx="4957171" cy="660400"/>
          </a:xfrm>
        </p:grpSpPr>
        <p:grpSp>
          <p:nvGrpSpPr>
            <p:cNvPr id="42" name="Grupa 41">
              <a:extLst>
                <a:ext uri="{FF2B5EF4-FFF2-40B4-BE49-F238E27FC236}">
                  <a16:creationId xmlns:a16="http://schemas.microsoft.com/office/drawing/2014/main" id="{F97823BF-CF19-1292-BB56-5A56766AA23C}"/>
                </a:ext>
              </a:extLst>
            </p:cNvPr>
            <p:cNvGrpSpPr/>
            <p:nvPr/>
          </p:nvGrpSpPr>
          <p:grpSpPr>
            <a:xfrm>
              <a:off x="1209675" y="3472181"/>
              <a:ext cx="4119583" cy="471201"/>
              <a:chOff x="9068492" y="1850740"/>
              <a:chExt cx="2020050" cy="932323"/>
            </a:xfrm>
          </p:grpSpPr>
          <p:sp>
            <p:nvSpPr>
              <p:cNvPr id="43" name="Tytuł 2">
                <a:extLst>
                  <a:ext uri="{FF2B5EF4-FFF2-40B4-BE49-F238E27FC236}">
                    <a16:creationId xmlns:a16="http://schemas.microsoft.com/office/drawing/2014/main" id="{89D71A35-80AD-8B0B-C856-9D8BB84F346D}"/>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From „Hello World” to something useful</a:t>
                </a:r>
              </a:p>
            </p:txBody>
          </p:sp>
          <p:cxnSp>
            <p:nvCxnSpPr>
              <p:cNvPr id="44" name="Łącznik prosty 43">
                <a:extLst>
                  <a:ext uri="{FF2B5EF4-FFF2-40B4-BE49-F238E27FC236}">
                    <a16:creationId xmlns:a16="http://schemas.microsoft.com/office/drawing/2014/main" id="{39CC2782-BE50-7A52-98B1-572162FFEA5F}"/>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3" name="Grafika 32">
              <a:extLst>
                <a:ext uri="{FF2B5EF4-FFF2-40B4-BE49-F238E27FC236}">
                  <a16:creationId xmlns:a16="http://schemas.microsoft.com/office/drawing/2014/main" id="{CAB3E08F-86FD-AAC3-BDED-84BAF64F138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72087" y="3377581"/>
              <a:ext cx="642294" cy="660400"/>
            </a:xfrm>
            <a:prstGeom prst="rect">
              <a:avLst/>
            </a:prstGeom>
          </p:spPr>
        </p:pic>
      </p:grpSp>
      <p:grpSp>
        <p:nvGrpSpPr>
          <p:cNvPr id="45" name="Grupa 44">
            <a:extLst>
              <a:ext uri="{FF2B5EF4-FFF2-40B4-BE49-F238E27FC236}">
                <a16:creationId xmlns:a16="http://schemas.microsoft.com/office/drawing/2014/main" id="{8F1A3C80-36E6-51A0-5291-BFFD768DC894}"/>
              </a:ext>
            </a:extLst>
          </p:cNvPr>
          <p:cNvGrpSpPr/>
          <p:nvPr/>
        </p:nvGrpSpPr>
        <p:grpSpPr>
          <a:xfrm>
            <a:off x="517527" y="5599637"/>
            <a:ext cx="4997749" cy="471201"/>
            <a:chOff x="468527" y="5011282"/>
            <a:chExt cx="4860731" cy="471201"/>
          </a:xfrm>
        </p:grpSpPr>
        <p:grpSp>
          <p:nvGrpSpPr>
            <p:cNvPr id="7" name="Grupa 6">
              <a:extLst>
                <a:ext uri="{FF2B5EF4-FFF2-40B4-BE49-F238E27FC236}">
                  <a16:creationId xmlns:a16="http://schemas.microsoft.com/office/drawing/2014/main" id="{50FFE6EA-73AA-1E53-878C-5E722E03205E}"/>
                </a:ext>
              </a:extLst>
            </p:cNvPr>
            <p:cNvGrpSpPr/>
            <p:nvPr/>
          </p:nvGrpSpPr>
          <p:grpSpPr>
            <a:xfrm>
              <a:off x="1209675" y="5011282"/>
              <a:ext cx="4119583" cy="471201"/>
              <a:chOff x="9068492" y="1850740"/>
              <a:chExt cx="2020050" cy="932323"/>
            </a:xfrm>
          </p:grpSpPr>
          <p:sp>
            <p:nvSpPr>
              <p:cNvPr id="10" name="Tytuł 2">
                <a:extLst>
                  <a:ext uri="{FF2B5EF4-FFF2-40B4-BE49-F238E27FC236}">
                    <a16:creationId xmlns:a16="http://schemas.microsoft.com/office/drawing/2014/main" id="{D18D60D2-A9BA-E0F9-97E2-92E81D7D3D93}"/>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Application architecture</a:t>
                </a:r>
              </a:p>
            </p:txBody>
          </p:sp>
          <p:cxnSp>
            <p:nvCxnSpPr>
              <p:cNvPr id="12" name="Łącznik prosty 11">
                <a:extLst>
                  <a:ext uri="{FF2B5EF4-FFF2-40B4-BE49-F238E27FC236}">
                    <a16:creationId xmlns:a16="http://schemas.microsoft.com/office/drawing/2014/main" id="{F70B46C0-31A3-D3B5-72FF-54873F848CEA}"/>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5" name="Obraz 34">
              <a:extLst>
                <a:ext uri="{FF2B5EF4-FFF2-40B4-BE49-F238E27FC236}">
                  <a16:creationId xmlns:a16="http://schemas.microsoft.com/office/drawing/2014/main" id="{1AF3BBDC-60B4-C500-8EC1-AD4CCC0F062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68527" y="5022175"/>
              <a:ext cx="460307" cy="460307"/>
            </a:xfrm>
            <a:prstGeom prst="rect">
              <a:avLst/>
            </a:prstGeom>
          </p:spPr>
        </p:pic>
      </p:grpSp>
    </p:spTree>
    <p:extLst>
      <p:ext uri="{BB962C8B-B14F-4D97-AF65-F5344CB8AC3E}">
        <p14:creationId xmlns:p14="http://schemas.microsoft.com/office/powerpoint/2010/main" val="1912847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anim calcmode="lin" valueType="num">
                                      <p:cBhvr>
                                        <p:cTn id="28" dur="1000" fill="hold"/>
                                        <p:tgtEl>
                                          <p:spTgt spid="48"/>
                                        </p:tgtEl>
                                        <p:attrNameLst>
                                          <p:attrName>ppt_x</p:attrName>
                                        </p:attrNameLst>
                                      </p:cBhvr>
                                      <p:tavLst>
                                        <p:tav tm="0">
                                          <p:val>
                                            <p:strVal val="#ppt_x"/>
                                          </p:val>
                                        </p:tav>
                                        <p:tav tm="100000">
                                          <p:val>
                                            <p:strVal val="#ppt_x"/>
                                          </p:val>
                                        </p:tav>
                                      </p:tavLst>
                                    </p:anim>
                                    <p:anim calcmode="lin" valueType="num">
                                      <p:cBhvr>
                                        <p:cTn id="2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42C4-92BB-6A13-E7E4-363130C8E32B}"/>
            </a:ext>
          </a:extLst>
        </p:cNvPr>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4242DCD6-2D32-6823-3ED6-136A84D08038}"/>
              </a:ext>
            </a:extLst>
          </p:cNvPr>
          <p:cNvSpPr>
            <a:spLocks noGrp="1"/>
          </p:cNvSpPr>
          <p:nvPr>
            <p:ph idx="1"/>
          </p:nvPr>
        </p:nvSpPr>
        <p:spPr>
          <a:xfrm>
            <a:off x="4426343" y="1384300"/>
            <a:ext cx="7249720" cy="4889500"/>
          </a:xfrm>
        </p:spPr>
        <p:txBody>
          <a:bodyPr anchor="ctr"/>
          <a:lstStyle/>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fastapi</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FastAPI</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pydantic</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BaseModel</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langchain.embeddings.openai</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OpenAIEmbeddings</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langchain.vectorstores</a:t>
            </a:r>
            <a:r>
              <a:rPr lang="en-US" sz="1100" kern="0" noProof="0" dirty="0">
                <a:ea typeface="Open Sans Light" panose="020B0306030504020204" pitchFamily="34" charset="0"/>
                <a:cs typeface="Open Sans Light" panose="020B0306030504020204" pitchFamily="34" charset="0"/>
              </a:rPr>
              <a:t> import FAISS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langchain.chat_models</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ChatOpenAI</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langchain.chains</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ConversationalRetrievalChain</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OPENAI_API_KEY = "YOUR_API_KEY_HERE"</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app = </a:t>
            </a:r>
            <a:r>
              <a:rPr lang="en-US" sz="1100" kern="0" noProof="0" dirty="0" err="1">
                <a:ea typeface="Open Sans Light" panose="020B0306030504020204" pitchFamily="34" charset="0"/>
                <a:cs typeface="Open Sans Light" panose="020B0306030504020204" pitchFamily="34" charset="0"/>
              </a:rPr>
              <a:t>FastAPI</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embeddings = </a:t>
            </a:r>
            <a:r>
              <a:rPr lang="en-US" sz="1100" kern="0" noProof="0" dirty="0" err="1">
                <a:ea typeface="Open Sans Light" panose="020B0306030504020204" pitchFamily="34" charset="0"/>
                <a:cs typeface="Open Sans Light" panose="020B0306030504020204" pitchFamily="34" charset="0"/>
              </a:rPr>
              <a:t>OpenAIEmbeddings</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openai_api_key</a:t>
            </a:r>
            <a:r>
              <a:rPr lang="en-US" sz="1100" kern="0" noProof="0" dirty="0">
                <a:ea typeface="Open Sans Light" panose="020B0306030504020204" pitchFamily="34" charset="0"/>
                <a:cs typeface="Open Sans Light" panose="020B0306030504020204" pitchFamily="34" charset="0"/>
              </a:rPr>
              <a:t>=OPENAI_API_KEY)</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vectorstore</a:t>
            </a:r>
            <a:r>
              <a:rPr lang="en-US" sz="1100" kern="0" noProof="0" dirty="0">
                <a:ea typeface="Open Sans Light" panose="020B0306030504020204" pitchFamily="34" charset="0"/>
                <a:cs typeface="Open Sans Light" panose="020B0306030504020204" pitchFamily="34" charset="0"/>
              </a:rPr>
              <a:t> = </a:t>
            </a:r>
            <a:r>
              <a:rPr lang="en-US" sz="1100" kern="0" noProof="0" dirty="0" err="1">
                <a:ea typeface="Open Sans Light" panose="020B0306030504020204" pitchFamily="34" charset="0"/>
                <a:cs typeface="Open Sans Light" panose="020B0306030504020204" pitchFamily="34" charset="0"/>
              </a:rPr>
              <a:t>FAISS.load_local</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faiss_index</a:t>
            </a:r>
            <a:r>
              <a:rPr lang="en-US" sz="1100" kern="0" noProof="0" dirty="0">
                <a:ea typeface="Open Sans Light" panose="020B0306030504020204" pitchFamily="34" charset="0"/>
                <a:cs typeface="Open Sans Light" panose="020B0306030504020204" pitchFamily="34" charset="0"/>
              </a:rPr>
              <a:t>", embeddings)</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qa</a:t>
            </a:r>
            <a:r>
              <a:rPr lang="en-US" sz="1100" kern="0" noProof="0" dirty="0">
                <a:ea typeface="Open Sans Light" panose="020B0306030504020204" pitchFamily="34" charset="0"/>
                <a:cs typeface="Open Sans Light" panose="020B0306030504020204" pitchFamily="34" charset="0"/>
              </a:rPr>
              <a:t> = </a:t>
            </a:r>
            <a:r>
              <a:rPr lang="en-US" sz="1100" kern="0" noProof="0" dirty="0" err="1">
                <a:ea typeface="Open Sans Light" panose="020B0306030504020204" pitchFamily="34" charset="0"/>
                <a:cs typeface="Open Sans Light" panose="020B0306030504020204" pitchFamily="34" charset="0"/>
              </a:rPr>
              <a:t>ConversationalRetrievalChain.from_llm</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llm</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ChatOpenAI</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openai_api_key</a:t>
            </a:r>
            <a:r>
              <a:rPr lang="en-US" sz="1100" kern="0" noProof="0" dirty="0">
                <a:ea typeface="Open Sans Light" panose="020B0306030504020204" pitchFamily="34" charset="0"/>
                <a:cs typeface="Open Sans Light" panose="020B0306030504020204" pitchFamily="34" charset="0"/>
              </a:rPr>
              <a:t>=OPENAI_API_KEY, model="gpt-4"),</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retriever=</a:t>
            </a:r>
            <a:r>
              <a:rPr lang="en-US" sz="1100" kern="0" noProof="0" dirty="0" err="1">
                <a:ea typeface="Open Sans Light" panose="020B0306030504020204" pitchFamily="34" charset="0"/>
                <a:cs typeface="Open Sans Light" panose="020B0306030504020204" pitchFamily="34" charset="0"/>
              </a:rPr>
              <a:t>vectorstore.as_retriever</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search_kwargs</a:t>
            </a:r>
            <a:r>
              <a:rPr lang="en-US" sz="1100" kern="0" noProof="0" dirty="0">
                <a:ea typeface="Open Sans Light" panose="020B0306030504020204" pitchFamily="34" charset="0"/>
                <a:cs typeface="Open Sans Light" panose="020B0306030504020204" pitchFamily="34" charset="0"/>
              </a:rPr>
              <a:t>={"k": 3})</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 = []</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class Message(</a:t>
            </a:r>
            <a:r>
              <a:rPr lang="en-US" sz="1100" kern="0" noProof="0" dirty="0" err="1">
                <a:ea typeface="Open Sans Light" panose="020B0306030504020204" pitchFamily="34" charset="0"/>
                <a:cs typeface="Open Sans Light" panose="020B0306030504020204" pitchFamily="34" charset="0"/>
              </a:rPr>
              <a:t>BaseModel</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content: str</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@app.post("/chat")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def chat(message: Message):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result = </a:t>
            </a:r>
            <a:r>
              <a:rPr lang="en-US" sz="1100" kern="0" noProof="0" dirty="0" err="1">
                <a:ea typeface="Open Sans Light" panose="020B0306030504020204" pitchFamily="34" charset="0"/>
                <a:cs typeface="Open Sans Light" panose="020B0306030504020204" pitchFamily="34" charset="0"/>
              </a:rPr>
              <a:t>qa</a:t>
            </a:r>
            <a:r>
              <a:rPr lang="en-US" sz="1100" kern="0" noProof="0" dirty="0">
                <a:ea typeface="Open Sans Light" panose="020B0306030504020204" pitchFamily="34" charset="0"/>
                <a:cs typeface="Open Sans Light" panose="020B0306030504020204" pitchFamily="34" charset="0"/>
              </a:rPr>
              <a:t>({"question": </a:t>
            </a:r>
            <a:r>
              <a:rPr lang="en-US" sz="1100" kern="0" noProof="0" dirty="0" err="1">
                <a:ea typeface="Open Sans Light" panose="020B0306030504020204" pitchFamily="34" charset="0"/>
                <a:cs typeface="Open Sans Light" panose="020B0306030504020204" pitchFamily="34" charset="0"/>
              </a:rPr>
              <a:t>message.content</a:t>
            </a: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chat_history.append</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message.content</a:t>
            </a:r>
            <a:r>
              <a:rPr lang="en-US" sz="1100" kern="0" noProof="0" dirty="0">
                <a:ea typeface="Open Sans Light" panose="020B0306030504020204" pitchFamily="34" charset="0"/>
                <a:cs typeface="Open Sans Light" panose="020B0306030504020204" pitchFamily="34" charset="0"/>
              </a:rPr>
              <a:t>, result["answer"]))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return {"response": result["answer"]}</a:t>
            </a:r>
          </a:p>
        </p:txBody>
      </p:sp>
      <p:sp>
        <p:nvSpPr>
          <p:cNvPr id="3" name="Tytuł 2">
            <a:extLst>
              <a:ext uri="{FF2B5EF4-FFF2-40B4-BE49-F238E27FC236}">
                <a16:creationId xmlns:a16="http://schemas.microsoft.com/office/drawing/2014/main" id="{82180725-41F9-B7A1-B60F-9F7AFBAFA8B3}"/>
              </a:ext>
            </a:extLst>
          </p:cNvPr>
          <p:cNvSpPr>
            <a:spLocks noGrp="1"/>
          </p:cNvSpPr>
          <p:nvPr>
            <p:ph type="title"/>
          </p:nvPr>
        </p:nvSpPr>
        <p:spPr>
          <a:xfrm>
            <a:off x="517525" y="3137964"/>
            <a:ext cx="2608261" cy="1185451"/>
          </a:xfrm>
        </p:spPr>
        <p:txBody>
          <a:bodyPr anchor="ctr">
            <a:normAutofit/>
          </a:bodyPr>
          <a:lstStyle/>
          <a:p>
            <a:pPr>
              <a:lnSpc>
                <a:spcPct val="90000"/>
              </a:lnSpc>
            </a:pPr>
            <a:r>
              <a:rPr lang="en-US" sz="3600" noProof="0" dirty="0" err="1"/>
              <a:t>Langchain</a:t>
            </a:r>
            <a:r>
              <a:rPr lang="en-US" sz="3600" noProof="0" dirty="0"/>
              <a:t> + FAISS</a:t>
            </a:r>
          </a:p>
        </p:txBody>
      </p:sp>
      <p:sp>
        <p:nvSpPr>
          <p:cNvPr id="30" name="Symbol zastępczy tekstu 29">
            <a:extLst>
              <a:ext uri="{FF2B5EF4-FFF2-40B4-BE49-F238E27FC236}">
                <a16:creationId xmlns:a16="http://schemas.microsoft.com/office/drawing/2014/main" id="{2096588E-1DA5-1961-49F9-5C721D59B63C}"/>
              </a:ext>
            </a:extLst>
          </p:cNvPr>
          <p:cNvSpPr>
            <a:spLocks noGrp="1"/>
          </p:cNvSpPr>
          <p:nvPr>
            <p:ph type="body" sz="quarter" idx="10"/>
          </p:nvPr>
        </p:nvSpPr>
        <p:spPr>
          <a:xfrm>
            <a:off x="517525" y="2719955"/>
            <a:ext cx="5262563" cy="266399"/>
          </a:xfrm>
        </p:spPr>
        <p:txBody>
          <a:bodyPr/>
          <a:lstStyle/>
          <a:p>
            <a:r>
              <a:rPr lang="en-US" noProof="0" dirty="0">
                <a:latin typeface="Montserrat" pitchFamily="2" charset="77"/>
              </a:rPr>
              <a:t>Add data</a:t>
            </a:r>
          </a:p>
        </p:txBody>
      </p:sp>
      <p:cxnSp>
        <p:nvCxnSpPr>
          <p:cNvPr id="28" name="Łącznik prosty 27">
            <a:extLst>
              <a:ext uri="{FF2B5EF4-FFF2-40B4-BE49-F238E27FC236}">
                <a16:creationId xmlns:a16="http://schemas.microsoft.com/office/drawing/2014/main" id="{50E5AE36-1CA8-945E-727C-10A8404E107D}"/>
              </a:ext>
            </a:extLst>
          </p:cNvPr>
          <p:cNvCxnSpPr>
            <a:cxnSpLocks/>
          </p:cNvCxnSpPr>
          <p:nvPr/>
        </p:nvCxnSpPr>
        <p:spPr>
          <a:xfrm rot="5400000">
            <a:off x="1273372" y="3786982"/>
            <a:ext cx="480536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7652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FD88E3-B1F4-4302-B3D4-EE9F43F5948D}"/>
              </a:ext>
            </a:extLst>
          </p:cNvPr>
          <p:cNvSpPr>
            <a:spLocks noGrp="1"/>
          </p:cNvSpPr>
          <p:nvPr>
            <p:ph type="title"/>
          </p:nvPr>
        </p:nvSpPr>
        <p:spPr/>
        <p:txBody>
          <a:bodyPr/>
          <a:lstStyle/>
          <a:p>
            <a:r>
              <a:rPr lang="en-US" noProof="0" dirty="0" err="1"/>
              <a:t>Langfuse</a:t>
            </a:r>
            <a:endParaRPr lang="en-US" noProof="0" dirty="0"/>
          </a:p>
        </p:txBody>
      </p:sp>
      <p:sp>
        <p:nvSpPr>
          <p:cNvPr id="7" name="Tytuł 2">
            <a:extLst>
              <a:ext uri="{FF2B5EF4-FFF2-40B4-BE49-F238E27FC236}">
                <a16:creationId xmlns:a16="http://schemas.microsoft.com/office/drawing/2014/main" id="{C16CB70F-4D2C-4D14-983D-BB1CCE5501DC}"/>
              </a:ext>
            </a:extLst>
          </p:cNvPr>
          <p:cNvSpPr txBox="1">
            <a:spLocks/>
          </p:cNvSpPr>
          <p:nvPr/>
        </p:nvSpPr>
        <p:spPr>
          <a:xfrm>
            <a:off x="517524" y="2212441"/>
            <a:ext cx="3326193" cy="25740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Manually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b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b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trace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langfuse.trace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b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b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input="Hi there„,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name = "docs-retrieval",</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user_id</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"user__935d7d1d-8625-4ef4-8651-544613e7bd22",</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metadata =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"email": "user@langfuse.com",</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tags = ["production"]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20000"/>
              </a:lnSpc>
              <a:spcBef>
                <a:spcPts val="0"/>
              </a:spcBef>
              <a:spcAft>
                <a:spcPts val="600"/>
              </a:spcAft>
              <a:buClr>
                <a:srgbClr val="FF0000"/>
              </a:buClr>
              <a:defRPr/>
            </a:pPr>
            <a:endParaRPr lang="en-US" sz="1200" b="0" noProof="0" dirty="0">
              <a:ea typeface="Open Sans Light" panose="020B0306030504020204" pitchFamily="34" charset="0"/>
              <a:cs typeface="Open Sans Light" panose="020B0306030504020204" pitchFamily="34" charset="0"/>
            </a:endParaRPr>
          </a:p>
        </p:txBody>
      </p:sp>
      <p:cxnSp>
        <p:nvCxnSpPr>
          <p:cNvPr id="19" name="Łącznik prosty 18">
            <a:extLst>
              <a:ext uri="{FF2B5EF4-FFF2-40B4-BE49-F238E27FC236}">
                <a16:creationId xmlns:a16="http://schemas.microsoft.com/office/drawing/2014/main" id="{A4B065AC-5835-4744-9E95-F0AB03F69C33}"/>
              </a:ext>
            </a:extLst>
          </p:cNvPr>
          <p:cNvCxnSpPr>
            <a:cxnSpLocks/>
          </p:cNvCxnSpPr>
          <p:nvPr/>
        </p:nvCxnSpPr>
        <p:spPr>
          <a:xfrm>
            <a:off x="517525"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45" name="Tytuł 2">
            <a:extLst>
              <a:ext uri="{FF2B5EF4-FFF2-40B4-BE49-F238E27FC236}">
                <a16:creationId xmlns:a16="http://schemas.microsoft.com/office/drawing/2014/main" id="{FFB205B0-E905-4B8F-843C-DDE5C4BA895A}"/>
              </a:ext>
            </a:extLst>
          </p:cNvPr>
          <p:cNvSpPr txBox="1">
            <a:spLocks/>
          </p:cNvSpPr>
          <p:nvPr/>
        </p:nvSpPr>
        <p:spPr>
          <a:xfrm>
            <a:off x="4466437" y="2212442"/>
            <a:ext cx="3326193" cy="370292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With decorator</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langfuse.decorators</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OpenAI integration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def story():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return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openai.chat.completions.create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model="gpt-4o",</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messages=[</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{"role": "system", "content": "You are a great storyteller."},</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{"role": "user", "content": "Once upon a time in a galaxy far, far away..."}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).choices[0].</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message.content</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def main():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return story()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main().</a:t>
            </a:r>
          </a:p>
        </p:txBody>
      </p:sp>
      <p:cxnSp>
        <p:nvCxnSpPr>
          <p:cNvPr id="46" name="Łącznik prosty 45">
            <a:extLst>
              <a:ext uri="{FF2B5EF4-FFF2-40B4-BE49-F238E27FC236}">
                <a16:creationId xmlns:a16="http://schemas.microsoft.com/office/drawing/2014/main" id="{655369ED-CDDF-4A32-9E20-2A28DB987CCE}"/>
              </a:ext>
            </a:extLst>
          </p:cNvPr>
          <p:cNvCxnSpPr>
            <a:cxnSpLocks/>
          </p:cNvCxnSpPr>
          <p:nvPr/>
        </p:nvCxnSpPr>
        <p:spPr>
          <a:xfrm>
            <a:off x="4466438"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51" name="Tytuł 2">
            <a:extLst>
              <a:ext uri="{FF2B5EF4-FFF2-40B4-BE49-F238E27FC236}">
                <a16:creationId xmlns:a16="http://schemas.microsoft.com/office/drawing/2014/main" id="{5B3484AD-BFE6-4F63-AB67-836DAA07E057}"/>
              </a:ext>
            </a:extLst>
          </p:cNvPr>
          <p:cNvSpPr txBox="1">
            <a:spLocks/>
          </p:cNvSpPr>
          <p:nvPr/>
        </p:nvSpPr>
        <p:spPr>
          <a:xfrm>
            <a:off x="8350614" y="2212442"/>
            <a:ext cx="3326193" cy="347715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With </a:t>
            </a:r>
            <a:r>
              <a:rPr lang="en-US" sz="1200" b="0" noProof="0" dirty="0" err="1">
                <a:latin typeface="Montserrat SemiBold" panose="00000700000000000000" pitchFamily="2" charset="-18"/>
                <a:ea typeface="Open Sans Light" panose="020B0306030504020204" pitchFamily="34" charset="0"/>
                <a:cs typeface="Open Sans Light" panose="020B0306030504020204" pitchFamily="34" charset="0"/>
              </a:rPr>
              <a:t>Langchain</a:t>
            </a:r>
            <a:endPar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langfuse.langchain</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CallbackHandler</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langchain_openai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ChatOpenAI</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langchain_core.prompts</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ChatPromptTemplate</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Initialize the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handler</a:t>
            </a: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langfuse_handler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CallbackHandler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Create your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components</a:t>
            </a: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llm</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model_name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="gpt-4o")</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prompt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ChatPromptTemplate.from_template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("Tell me a joke about {topic}")</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chain = prompt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llm</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Run your chain with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tracing</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response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chain.invoke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({"topic": "cats"}, config={"callbacks":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langfuse_handler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print(</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response.content</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p:txBody>
      </p:sp>
      <p:cxnSp>
        <p:nvCxnSpPr>
          <p:cNvPr id="52" name="Łącznik prosty 51">
            <a:extLst>
              <a:ext uri="{FF2B5EF4-FFF2-40B4-BE49-F238E27FC236}">
                <a16:creationId xmlns:a16="http://schemas.microsoft.com/office/drawing/2014/main" id="{8682227A-9A56-4D09-B8D1-029C72D6BAE3}"/>
              </a:ext>
            </a:extLst>
          </p:cNvPr>
          <p:cNvCxnSpPr>
            <a:cxnSpLocks/>
          </p:cNvCxnSpPr>
          <p:nvPr/>
        </p:nvCxnSpPr>
        <p:spPr>
          <a:xfrm>
            <a:off x="8350615"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0093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E7EA14FD-2F3E-4CED-A187-21644F43980A}"/>
              </a:ext>
            </a:extLst>
          </p:cNvPr>
          <p:cNvSpPr>
            <a:spLocks noGrp="1"/>
          </p:cNvSpPr>
          <p:nvPr>
            <p:ph idx="1"/>
          </p:nvPr>
        </p:nvSpPr>
        <p:spPr>
          <a:xfrm>
            <a:off x="3018332" y="342900"/>
            <a:ext cx="8657731" cy="6838950"/>
          </a:xfrm>
        </p:spPr>
        <p:txBody>
          <a:bodyPr anchor="ctr"/>
          <a:lstStyle/>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metrics =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Faithfulness(),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ResponseRelevancy</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LLMContextPrecisionWithoutReference</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async def </a:t>
            </a:r>
            <a:r>
              <a:rPr lang="en-US" sz="1100" kern="0" noProof="0" dirty="0" err="1">
                <a:ea typeface="Open Sans Light" panose="020B0306030504020204" pitchFamily="34" charset="0"/>
                <a:cs typeface="Open Sans Light" panose="020B0306030504020204" pitchFamily="34" charset="0"/>
              </a:rPr>
              <a:t>score_with_ragas</a:t>
            </a:r>
            <a:r>
              <a:rPr lang="en-US" sz="1100" kern="0" noProof="0" dirty="0">
                <a:ea typeface="Open Sans Light" panose="020B0306030504020204" pitchFamily="34" charset="0"/>
                <a:cs typeface="Open Sans Light" panose="020B0306030504020204" pitchFamily="34" charset="0"/>
              </a:rPr>
              <a:t>(query, chunks, 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scores =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for m in metrics: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sample = </a:t>
            </a:r>
            <a:r>
              <a:rPr lang="en-US" sz="1100" kern="0" noProof="0" dirty="0" err="1">
                <a:ea typeface="Open Sans Light" panose="020B0306030504020204" pitchFamily="34" charset="0"/>
                <a:cs typeface="Open Sans Light" panose="020B0306030504020204" pitchFamily="34" charset="0"/>
              </a:rPr>
              <a:t>SingleTurnSample</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user_input</a:t>
            </a:r>
            <a:r>
              <a:rPr lang="en-US" sz="1100" kern="0" noProof="0" dirty="0">
                <a:ea typeface="Open Sans Light" panose="020B0306030504020204" pitchFamily="34" charset="0"/>
                <a:cs typeface="Open Sans Light" panose="020B0306030504020204" pitchFamily="34" charset="0"/>
              </a:rPr>
              <a:t>=query,</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retrieved_contexts</a:t>
            </a:r>
            <a:r>
              <a:rPr lang="en-US" sz="1100" kern="0" noProof="0" dirty="0">
                <a:ea typeface="Open Sans Light" panose="020B0306030504020204" pitchFamily="34" charset="0"/>
                <a:cs typeface="Open Sans Light" panose="020B0306030504020204" pitchFamily="34" charset="0"/>
              </a:rPr>
              <a:t>=chunks,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response=answer,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print(</a:t>
            </a:r>
            <a:r>
              <a:rPr lang="en-US" sz="1100" kern="0" noProof="0" dirty="0" err="1">
                <a:ea typeface="Open Sans Light" panose="020B0306030504020204" pitchFamily="34" charset="0"/>
                <a:cs typeface="Open Sans Light" panose="020B0306030504020204" pitchFamily="34" charset="0"/>
              </a:rPr>
              <a:t>f"calculating</a:t>
            </a:r>
            <a:r>
              <a:rPr lang="en-US" sz="1100" kern="0" noProof="0" dirty="0">
                <a:ea typeface="Open Sans Light" panose="020B0306030504020204" pitchFamily="34" charset="0"/>
                <a:cs typeface="Open Sans Light" panose="020B0306030504020204" pitchFamily="34" charset="0"/>
              </a:rPr>
              <a:t> {m.name}")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scores[m.name] = await </a:t>
            </a:r>
            <a:r>
              <a:rPr lang="en-US" sz="1100" kern="0" noProof="0" dirty="0" err="1">
                <a:ea typeface="Open Sans Light" panose="020B0306030504020204" pitchFamily="34" charset="0"/>
                <a:cs typeface="Open Sans Light" panose="020B0306030504020204" pitchFamily="34" charset="0"/>
              </a:rPr>
              <a:t>m.single_turn_ascore</a:t>
            </a:r>
            <a:r>
              <a:rPr lang="en-US" sz="1100" kern="0" noProof="0" dirty="0">
                <a:ea typeface="Open Sans Light" panose="020B0306030504020204" pitchFamily="34" charset="0"/>
                <a:cs typeface="Open Sans Light" panose="020B0306030504020204" pitchFamily="34" charset="0"/>
              </a:rPr>
              <a:t>(sample)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return scores</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question = row['question']</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trace = </a:t>
            </a:r>
            <a:r>
              <a:rPr lang="en-US" sz="1100" kern="0" noProof="0" dirty="0" err="1">
                <a:ea typeface="Open Sans Light" panose="020B0306030504020204" pitchFamily="34" charset="0"/>
                <a:cs typeface="Open Sans Light" panose="020B0306030504020204" pitchFamily="34" charset="0"/>
              </a:rPr>
              <a:t>langfuse.trace</a:t>
            </a:r>
            <a:r>
              <a:rPr lang="en-US" sz="1100" kern="0" noProof="0" dirty="0">
                <a:ea typeface="Open Sans Light" panose="020B0306030504020204" pitchFamily="34" charset="0"/>
                <a:cs typeface="Open Sans Light" panose="020B0306030504020204" pitchFamily="34" charset="0"/>
              </a:rPr>
              <a:t>(name = "rag")</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contexts = row['contexts']</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trace.span</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name = "retrieval", input={'question': question}, output={'contexts': contexts}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answer = row['answer']</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trace.span</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name = "generation", input={'question': question, 'contexts': contexts}, output={'answer': 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ragas_scores</a:t>
            </a:r>
            <a:r>
              <a:rPr lang="en-US" sz="1100" kern="0" noProof="0" dirty="0">
                <a:ea typeface="Open Sans Light" panose="020B0306030504020204" pitchFamily="34" charset="0"/>
                <a:cs typeface="Open Sans Light" panose="020B0306030504020204" pitchFamily="34" charset="0"/>
              </a:rPr>
              <a:t> = await </a:t>
            </a:r>
            <a:r>
              <a:rPr lang="en-US" sz="1100" kern="0" noProof="0" dirty="0" err="1">
                <a:ea typeface="Open Sans Light" panose="020B0306030504020204" pitchFamily="34" charset="0"/>
                <a:cs typeface="Open Sans Light" panose="020B0306030504020204" pitchFamily="34" charset="0"/>
              </a:rPr>
              <a:t>score_with_ragas</a:t>
            </a:r>
            <a:r>
              <a:rPr lang="en-US" sz="1100" kern="0" noProof="0" dirty="0">
                <a:ea typeface="Open Sans Light" panose="020B0306030504020204" pitchFamily="34" charset="0"/>
                <a:cs typeface="Open Sans Light" panose="020B0306030504020204" pitchFamily="34" charset="0"/>
              </a:rPr>
              <a:t>(question, contexts, answer)</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for m in metrics: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trace.score</a:t>
            </a:r>
            <a:r>
              <a:rPr lang="en-US" sz="1100" kern="0" noProof="0" dirty="0">
                <a:ea typeface="Open Sans Light" panose="020B0306030504020204" pitchFamily="34" charset="0"/>
                <a:cs typeface="Open Sans Light" panose="020B0306030504020204" pitchFamily="34" charset="0"/>
              </a:rPr>
              <a:t>(name=m.name, value=</a:t>
            </a:r>
            <a:r>
              <a:rPr lang="en-US" sz="1100" kern="0" noProof="0" dirty="0" err="1">
                <a:ea typeface="Open Sans Light" panose="020B0306030504020204" pitchFamily="34" charset="0"/>
                <a:cs typeface="Open Sans Light" panose="020B0306030504020204" pitchFamily="34" charset="0"/>
              </a:rPr>
              <a:t>ragas_scores</a:t>
            </a:r>
            <a:r>
              <a:rPr lang="en-US" sz="1100" kern="0" noProof="0" dirty="0">
                <a:ea typeface="Open Sans Light" panose="020B0306030504020204" pitchFamily="34" charset="0"/>
                <a:cs typeface="Open Sans Light" panose="020B0306030504020204" pitchFamily="34" charset="0"/>
              </a:rPr>
              <a:t>[m.name])</a:t>
            </a: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a:xfrm>
            <a:off x="517526" y="3137964"/>
            <a:ext cx="2371332" cy="1185451"/>
          </a:xfrm>
        </p:spPr>
        <p:txBody>
          <a:bodyPr anchor="ctr">
            <a:normAutofit/>
          </a:bodyPr>
          <a:lstStyle/>
          <a:p>
            <a:pPr>
              <a:lnSpc>
                <a:spcPct val="90000"/>
              </a:lnSpc>
            </a:pPr>
            <a:r>
              <a:rPr lang="en-US" sz="3600" noProof="0" dirty="0"/>
              <a:t>RAGAS</a:t>
            </a:r>
          </a:p>
        </p:txBody>
      </p:sp>
      <p:sp>
        <p:nvSpPr>
          <p:cNvPr id="30" name="Symbol zastępczy tekstu 29">
            <a:extLst>
              <a:ext uri="{FF2B5EF4-FFF2-40B4-BE49-F238E27FC236}">
                <a16:creationId xmlns:a16="http://schemas.microsoft.com/office/drawing/2014/main" id="{B5B478E0-F3E2-ACA6-7BCA-F3850BC54CEF}"/>
              </a:ext>
            </a:extLst>
          </p:cNvPr>
          <p:cNvSpPr>
            <a:spLocks noGrp="1"/>
          </p:cNvSpPr>
          <p:nvPr>
            <p:ph type="body" sz="quarter" idx="10"/>
          </p:nvPr>
        </p:nvSpPr>
        <p:spPr>
          <a:xfrm>
            <a:off x="517525" y="2719955"/>
            <a:ext cx="5262563" cy="266399"/>
          </a:xfrm>
        </p:spPr>
        <p:txBody>
          <a:bodyPr/>
          <a:lstStyle/>
          <a:p>
            <a:r>
              <a:rPr lang="en-US" noProof="0" dirty="0">
                <a:latin typeface="Montserrat" pitchFamily="2" charset="77"/>
              </a:rPr>
              <a:t>Last piece</a:t>
            </a:r>
          </a:p>
        </p:txBody>
      </p:sp>
      <p:cxnSp>
        <p:nvCxnSpPr>
          <p:cNvPr id="28" name="Łącznik prosty 27">
            <a:extLst>
              <a:ext uri="{FF2B5EF4-FFF2-40B4-BE49-F238E27FC236}">
                <a16:creationId xmlns:a16="http://schemas.microsoft.com/office/drawing/2014/main" id="{E2F6B99D-40A9-51DD-AB2D-E0CADE5595A5}"/>
              </a:ext>
            </a:extLst>
          </p:cNvPr>
          <p:cNvCxnSpPr>
            <a:cxnSpLocks/>
          </p:cNvCxnSpPr>
          <p:nvPr/>
        </p:nvCxnSpPr>
        <p:spPr>
          <a:xfrm>
            <a:off x="2680734" y="959556"/>
            <a:ext cx="0" cy="5712177"/>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016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A04714A1-DF07-3318-DA57-FDE922336733}"/>
              </a:ext>
            </a:extLst>
          </p:cNvPr>
          <p:cNvPicPr>
            <a:picLocks noChangeAspect="1"/>
          </p:cNvPicPr>
          <p:nvPr/>
        </p:nvPicPr>
        <p:blipFill>
          <a:blip r:embed="rId2"/>
          <a:stretch>
            <a:fillRect/>
          </a:stretch>
        </p:blipFill>
        <p:spPr>
          <a:xfrm>
            <a:off x="1442001" y="157340"/>
            <a:ext cx="9307997" cy="5944054"/>
          </a:xfrm>
          <a:prstGeom prst="rect">
            <a:avLst/>
          </a:prstGeom>
        </p:spPr>
      </p:pic>
    </p:spTree>
    <p:extLst>
      <p:ext uri="{BB962C8B-B14F-4D97-AF65-F5344CB8AC3E}">
        <p14:creationId xmlns:p14="http://schemas.microsoft.com/office/powerpoint/2010/main" val="40418214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251">
            <a:extLst>
              <a:ext uri="{FF2B5EF4-FFF2-40B4-BE49-F238E27FC236}">
                <a16:creationId xmlns:a16="http://schemas.microsoft.com/office/drawing/2014/main" id="{356B910B-9233-4A9D-9B6E-AA3BEAA8B906}"/>
              </a:ext>
            </a:extLst>
          </p:cNvPr>
          <p:cNvSpPr/>
          <p:nvPr/>
        </p:nvSpPr>
        <p:spPr>
          <a:xfrm>
            <a:off x="543212"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p:txBody>
          <a:bodyPr>
            <a:normAutofit/>
          </a:bodyPr>
          <a:lstStyle/>
          <a:p>
            <a:r>
              <a:rPr lang="en-US" noProof="0" dirty="0"/>
              <a:t>What went wrong?</a:t>
            </a:r>
          </a:p>
        </p:txBody>
      </p:sp>
      <p:sp>
        <p:nvSpPr>
          <p:cNvPr id="5" name="Symbol zastępczy tekstu 4">
            <a:extLst>
              <a:ext uri="{FF2B5EF4-FFF2-40B4-BE49-F238E27FC236}">
                <a16:creationId xmlns:a16="http://schemas.microsoft.com/office/drawing/2014/main" id="{4EB1BAC1-B9D4-4FA7-A901-F0DCDE6BB3B6}"/>
              </a:ext>
            </a:extLst>
          </p:cNvPr>
          <p:cNvSpPr>
            <a:spLocks noGrp="1"/>
          </p:cNvSpPr>
          <p:nvPr>
            <p:ph type="body" sz="quarter" idx="10"/>
          </p:nvPr>
        </p:nvSpPr>
        <p:spPr/>
        <p:txBody>
          <a:bodyPr/>
          <a:lstStyle/>
          <a:p>
            <a:r>
              <a:rPr lang="en-US" noProof="0" dirty="0"/>
              <a:t>Our mistakes</a:t>
            </a:r>
          </a:p>
        </p:txBody>
      </p:sp>
      <p:sp>
        <p:nvSpPr>
          <p:cNvPr id="4" name="Tytuł 2">
            <a:extLst>
              <a:ext uri="{FF2B5EF4-FFF2-40B4-BE49-F238E27FC236}">
                <a16:creationId xmlns:a16="http://schemas.microsoft.com/office/drawing/2014/main" id="{7D009701-0ADD-43DD-A443-17969D610F8B}"/>
              </a:ext>
            </a:extLst>
          </p:cNvPr>
          <p:cNvSpPr txBox="1">
            <a:spLocks/>
          </p:cNvSpPr>
          <p:nvPr/>
        </p:nvSpPr>
        <p:spPr>
          <a:xfrm>
            <a:off x="809065"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Performance</a:t>
            </a:r>
          </a:p>
        </p:txBody>
      </p:sp>
      <p:cxnSp>
        <p:nvCxnSpPr>
          <p:cNvPr id="12" name="Łącznik prosty 11">
            <a:extLst>
              <a:ext uri="{FF2B5EF4-FFF2-40B4-BE49-F238E27FC236}">
                <a16:creationId xmlns:a16="http://schemas.microsoft.com/office/drawing/2014/main" id="{F942F244-6A75-4429-A90B-40616FEAD318}"/>
              </a:ext>
            </a:extLst>
          </p:cNvPr>
          <p:cNvCxnSpPr>
            <a:cxnSpLocks/>
          </p:cNvCxnSpPr>
          <p:nvPr/>
        </p:nvCxnSpPr>
        <p:spPr>
          <a:xfrm>
            <a:off x="809064"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56" name="Shape 251">
            <a:extLst>
              <a:ext uri="{FF2B5EF4-FFF2-40B4-BE49-F238E27FC236}">
                <a16:creationId xmlns:a16="http://schemas.microsoft.com/office/drawing/2014/main" id="{1BFB1207-5F5B-4D78-8D69-A3721078B035}"/>
              </a:ext>
            </a:extLst>
          </p:cNvPr>
          <p:cNvSpPr/>
          <p:nvPr/>
        </p:nvSpPr>
        <p:spPr>
          <a:xfrm>
            <a:off x="4262013"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57" name="Tytuł 2">
            <a:extLst>
              <a:ext uri="{FF2B5EF4-FFF2-40B4-BE49-F238E27FC236}">
                <a16:creationId xmlns:a16="http://schemas.microsoft.com/office/drawing/2014/main" id="{299F1606-3CCF-467F-BD8A-7C443D4868B0}"/>
              </a:ext>
            </a:extLst>
          </p:cNvPr>
          <p:cNvSpPr txBox="1">
            <a:spLocks/>
          </p:cNvSpPr>
          <p:nvPr/>
        </p:nvSpPr>
        <p:spPr>
          <a:xfrm>
            <a:off x="4527866"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Security</a:t>
            </a:r>
          </a:p>
        </p:txBody>
      </p:sp>
      <p:cxnSp>
        <p:nvCxnSpPr>
          <p:cNvPr id="58" name="Łącznik prosty 57">
            <a:extLst>
              <a:ext uri="{FF2B5EF4-FFF2-40B4-BE49-F238E27FC236}">
                <a16:creationId xmlns:a16="http://schemas.microsoft.com/office/drawing/2014/main" id="{AD8D93D7-B9E2-4B58-8B2D-CE3F1DC0669D}"/>
              </a:ext>
            </a:extLst>
          </p:cNvPr>
          <p:cNvCxnSpPr>
            <a:cxnSpLocks/>
          </p:cNvCxnSpPr>
          <p:nvPr/>
        </p:nvCxnSpPr>
        <p:spPr>
          <a:xfrm>
            <a:off x="4527865"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60" name="Shape 251">
            <a:extLst>
              <a:ext uri="{FF2B5EF4-FFF2-40B4-BE49-F238E27FC236}">
                <a16:creationId xmlns:a16="http://schemas.microsoft.com/office/drawing/2014/main" id="{99A02B2E-87CF-4F57-A0EC-F8B45429AD91}"/>
              </a:ext>
            </a:extLst>
          </p:cNvPr>
          <p:cNvSpPr/>
          <p:nvPr/>
        </p:nvSpPr>
        <p:spPr>
          <a:xfrm>
            <a:off x="7980814"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61" name="Tytuł 2">
            <a:extLst>
              <a:ext uri="{FF2B5EF4-FFF2-40B4-BE49-F238E27FC236}">
                <a16:creationId xmlns:a16="http://schemas.microsoft.com/office/drawing/2014/main" id="{78C325CD-D49C-4BA1-A576-A8989D39D1D8}"/>
              </a:ext>
            </a:extLst>
          </p:cNvPr>
          <p:cNvSpPr txBox="1">
            <a:spLocks/>
          </p:cNvSpPr>
          <p:nvPr/>
        </p:nvSpPr>
        <p:spPr>
          <a:xfrm>
            <a:off x="8246667"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Usability</a:t>
            </a:r>
          </a:p>
        </p:txBody>
      </p:sp>
      <p:cxnSp>
        <p:nvCxnSpPr>
          <p:cNvPr id="62" name="Łącznik prosty 61">
            <a:extLst>
              <a:ext uri="{FF2B5EF4-FFF2-40B4-BE49-F238E27FC236}">
                <a16:creationId xmlns:a16="http://schemas.microsoft.com/office/drawing/2014/main" id="{6D54A8D8-FB80-48BD-8E8B-4AB41D37EB70}"/>
              </a:ext>
            </a:extLst>
          </p:cNvPr>
          <p:cNvCxnSpPr>
            <a:cxnSpLocks/>
          </p:cNvCxnSpPr>
          <p:nvPr/>
        </p:nvCxnSpPr>
        <p:spPr>
          <a:xfrm>
            <a:off x="8246666"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8" name="Obraz 7">
            <a:extLst>
              <a:ext uri="{FF2B5EF4-FFF2-40B4-BE49-F238E27FC236}">
                <a16:creationId xmlns:a16="http://schemas.microsoft.com/office/drawing/2014/main" id="{9DB35B30-33B2-BE81-C5F3-ED0BA904EEC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09355" y="3150507"/>
            <a:ext cx="566018" cy="566018"/>
          </a:xfrm>
          <a:prstGeom prst="rect">
            <a:avLst/>
          </a:prstGeom>
        </p:spPr>
      </p:pic>
      <p:pic>
        <p:nvPicPr>
          <p:cNvPr id="10" name="Obraz 9">
            <a:extLst>
              <a:ext uri="{FF2B5EF4-FFF2-40B4-BE49-F238E27FC236}">
                <a16:creationId xmlns:a16="http://schemas.microsoft.com/office/drawing/2014/main" id="{36C42B68-4674-2B3D-5CA3-80B2FEAA31E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581415" y="3166816"/>
            <a:ext cx="533400" cy="533400"/>
          </a:xfrm>
          <a:prstGeom prst="rect">
            <a:avLst/>
          </a:prstGeom>
        </p:spPr>
      </p:pic>
      <p:pic>
        <p:nvPicPr>
          <p:cNvPr id="11" name="Obraz 10">
            <a:extLst>
              <a:ext uri="{FF2B5EF4-FFF2-40B4-BE49-F238E27FC236}">
                <a16:creationId xmlns:a16="http://schemas.microsoft.com/office/drawing/2014/main" id="{035DA12A-0C23-8B36-DCA0-5C035DABC5D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206487" y="3149278"/>
            <a:ext cx="568476" cy="568476"/>
          </a:xfrm>
          <a:prstGeom prst="rect">
            <a:avLst/>
          </a:prstGeom>
        </p:spPr>
      </p:pic>
    </p:spTree>
    <p:extLst>
      <p:ext uri="{BB962C8B-B14F-4D97-AF65-F5344CB8AC3E}">
        <p14:creationId xmlns:p14="http://schemas.microsoft.com/office/powerpoint/2010/main" val="21824939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14">
            <a:extLst>
              <a:ext uri="{FF2B5EF4-FFF2-40B4-BE49-F238E27FC236}">
                <a16:creationId xmlns:a16="http://schemas.microsoft.com/office/drawing/2014/main" id="{19B4AEF5-924C-F5D1-63A7-D2CFCD8F3A40}"/>
              </a:ext>
            </a:extLst>
          </p:cNvPr>
          <p:cNvSpPr/>
          <p:nvPr/>
        </p:nvSpPr>
        <p:spPr>
          <a:xfrm flipH="1">
            <a:off x="223837" y="1244073"/>
            <a:ext cx="11744326" cy="4881560"/>
          </a:xfrm>
          <a:prstGeom prst="rect">
            <a:avLst/>
          </a:prstGeom>
          <a:solidFill>
            <a:srgbClr val="F7F7F7"/>
          </a:solidFill>
          <a:ln w="635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505" tIns="67423" rIns="67423" bIns="67423" numCol="1" spcCol="38100" rtlCol="0" anchor="ctr">
            <a:noAutofit/>
          </a:bodyPr>
          <a:lstStyle/>
          <a:p>
            <a:pPr algn="ctr" defTabSz="1232540">
              <a:buClr>
                <a:srgbClr val="FF0000"/>
              </a:buClr>
              <a:buSzPct val="100000"/>
              <a:defRPr sz="1800"/>
            </a:pPr>
            <a:endParaRPr lang="en-US" sz="1552" b="1" kern="0" noProof="0" dirty="0">
              <a:solidFill>
                <a:prstClr val="black"/>
              </a:solidFill>
              <a:latin typeface="Montserrat" panose="00000500000000000000" pitchFamily="2" charset="-18"/>
              <a:ea typeface="Campton SemiBold" charset="0"/>
              <a:cs typeface="Campton SemiBold" charset="0"/>
              <a:sym typeface="Open Sans Light"/>
            </a:endParaRPr>
          </a:p>
        </p:txBody>
      </p:sp>
      <p:sp>
        <p:nvSpPr>
          <p:cNvPr id="7" name="Rectangle 33">
            <a:extLst>
              <a:ext uri="{FF2B5EF4-FFF2-40B4-BE49-F238E27FC236}">
                <a16:creationId xmlns:a16="http://schemas.microsoft.com/office/drawing/2014/main" id="{D1345F87-50AB-03D3-6ABF-6FFFBEF09995}"/>
              </a:ext>
            </a:extLst>
          </p:cNvPr>
          <p:cNvSpPr/>
          <p:nvPr/>
        </p:nvSpPr>
        <p:spPr>
          <a:xfrm>
            <a:off x="788604" y="3379387"/>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Request</a:t>
            </a:r>
          </a:p>
        </p:txBody>
      </p:sp>
      <p:sp>
        <p:nvSpPr>
          <p:cNvPr id="8" name="Rectangle 33">
            <a:extLst>
              <a:ext uri="{FF2B5EF4-FFF2-40B4-BE49-F238E27FC236}">
                <a16:creationId xmlns:a16="http://schemas.microsoft.com/office/drawing/2014/main" id="{6D6D716C-ECFB-44BC-0960-A27BD2B64AFA}"/>
              </a:ext>
            </a:extLst>
          </p:cNvPr>
          <p:cNvSpPr/>
          <p:nvPr/>
        </p:nvSpPr>
        <p:spPr>
          <a:xfrm>
            <a:off x="2603481" y="3379391"/>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Look for data</a:t>
            </a:r>
          </a:p>
        </p:txBody>
      </p:sp>
      <p:cxnSp>
        <p:nvCxnSpPr>
          <p:cNvPr id="9" name="Łącznik prosty ze strzałką 350">
            <a:extLst>
              <a:ext uri="{FF2B5EF4-FFF2-40B4-BE49-F238E27FC236}">
                <a16:creationId xmlns:a16="http://schemas.microsoft.com/office/drawing/2014/main" id="{42E4B383-C397-9287-B282-F388DE21648B}"/>
              </a:ext>
            </a:extLst>
          </p:cNvPr>
          <p:cNvCxnSpPr>
            <a:cxnSpLocks/>
            <a:stCxn id="7" idx="3"/>
            <a:endCxn id="8" idx="1"/>
          </p:cNvCxnSpPr>
          <p:nvPr/>
        </p:nvCxnSpPr>
        <p:spPr>
          <a:xfrm>
            <a:off x="2350905" y="3684853"/>
            <a:ext cx="252576" cy="4"/>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33">
            <a:extLst>
              <a:ext uri="{FF2B5EF4-FFF2-40B4-BE49-F238E27FC236}">
                <a16:creationId xmlns:a16="http://schemas.microsoft.com/office/drawing/2014/main" id="{B9754371-E3F7-2F42-2964-DC0033DB53BD}"/>
              </a:ext>
            </a:extLst>
          </p:cNvPr>
          <p:cNvSpPr/>
          <p:nvPr/>
        </p:nvSpPr>
        <p:spPr>
          <a:xfrm>
            <a:off x="4418358" y="3379390"/>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Generate answer</a:t>
            </a:r>
          </a:p>
        </p:txBody>
      </p:sp>
      <p:cxnSp>
        <p:nvCxnSpPr>
          <p:cNvPr id="11" name="Łącznik prosty ze strzałką 350">
            <a:extLst>
              <a:ext uri="{FF2B5EF4-FFF2-40B4-BE49-F238E27FC236}">
                <a16:creationId xmlns:a16="http://schemas.microsoft.com/office/drawing/2014/main" id="{04D82F12-3A0D-613D-2EF7-3B41FAF4720F}"/>
              </a:ext>
            </a:extLst>
          </p:cNvPr>
          <p:cNvCxnSpPr>
            <a:cxnSpLocks/>
            <a:stCxn id="8" idx="3"/>
            <a:endCxn id="10" idx="1"/>
          </p:cNvCxnSpPr>
          <p:nvPr/>
        </p:nvCxnSpPr>
        <p:spPr>
          <a:xfrm flipV="1">
            <a:off x="4165782" y="3684856"/>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33">
            <a:extLst>
              <a:ext uri="{FF2B5EF4-FFF2-40B4-BE49-F238E27FC236}">
                <a16:creationId xmlns:a16="http://schemas.microsoft.com/office/drawing/2014/main" id="{07D042EF-8ACC-5124-736D-02748D176E5C}"/>
              </a:ext>
            </a:extLst>
          </p:cNvPr>
          <p:cNvSpPr/>
          <p:nvPr/>
        </p:nvSpPr>
        <p:spPr>
          <a:xfrm>
            <a:off x="9862989" y="3379386"/>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Response</a:t>
            </a:r>
          </a:p>
        </p:txBody>
      </p:sp>
      <p:sp>
        <p:nvSpPr>
          <p:cNvPr id="13" name="Rectangle 33">
            <a:extLst>
              <a:ext uri="{FF2B5EF4-FFF2-40B4-BE49-F238E27FC236}">
                <a16:creationId xmlns:a16="http://schemas.microsoft.com/office/drawing/2014/main" id="{4F8EF3A0-1ECD-AEBE-D654-A0F76D471191}"/>
              </a:ext>
            </a:extLst>
          </p:cNvPr>
          <p:cNvSpPr/>
          <p:nvPr/>
        </p:nvSpPr>
        <p:spPr>
          <a:xfrm>
            <a:off x="6233235" y="3379389"/>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Calculate metrics</a:t>
            </a:r>
          </a:p>
        </p:txBody>
      </p:sp>
      <p:cxnSp>
        <p:nvCxnSpPr>
          <p:cNvPr id="14" name="Łącznik prosty ze strzałką 350">
            <a:extLst>
              <a:ext uri="{FF2B5EF4-FFF2-40B4-BE49-F238E27FC236}">
                <a16:creationId xmlns:a16="http://schemas.microsoft.com/office/drawing/2014/main" id="{D3AD6AF5-1E90-717C-5366-E44E5C9B9464}"/>
              </a:ext>
            </a:extLst>
          </p:cNvPr>
          <p:cNvCxnSpPr>
            <a:cxnSpLocks/>
            <a:stCxn id="10" idx="3"/>
            <a:endCxn id="13" idx="1"/>
          </p:cNvCxnSpPr>
          <p:nvPr/>
        </p:nvCxnSpPr>
        <p:spPr>
          <a:xfrm flipV="1">
            <a:off x="5980659" y="3684855"/>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33">
            <a:extLst>
              <a:ext uri="{FF2B5EF4-FFF2-40B4-BE49-F238E27FC236}">
                <a16:creationId xmlns:a16="http://schemas.microsoft.com/office/drawing/2014/main" id="{92386FE3-68AC-9821-FD9E-C6902867DE77}"/>
              </a:ext>
            </a:extLst>
          </p:cNvPr>
          <p:cNvSpPr/>
          <p:nvPr/>
        </p:nvSpPr>
        <p:spPr>
          <a:xfrm>
            <a:off x="8048112" y="3379387"/>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metrics</a:t>
            </a:r>
          </a:p>
        </p:txBody>
      </p:sp>
      <p:cxnSp>
        <p:nvCxnSpPr>
          <p:cNvPr id="16" name="Łącznik prosty ze strzałką 350">
            <a:extLst>
              <a:ext uri="{FF2B5EF4-FFF2-40B4-BE49-F238E27FC236}">
                <a16:creationId xmlns:a16="http://schemas.microsoft.com/office/drawing/2014/main" id="{1EECA2AB-D344-3DD6-0C40-AFCF29FAA176}"/>
              </a:ext>
            </a:extLst>
          </p:cNvPr>
          <p:cNvCxnSpPr>
            <a:cxnSpLocks/>
            <a:endCxn id="15" idx="1"/>
          </p:cNvCxnSpPr>
          <p:nvPr/>
        </p:nvCxnSpPr>
        <p:spPr>
          <a:xfrm>
            <a:off x="7795536" y="3684852"/>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Łącznik prosty ze strzałką 350">
            <a:extLst>
              <a:ext uri="{FF2B5EF4-FFF2-40B4-BE49-F238E27FC236}">
                <a16:creationId xmlns:a16="http://schemas.microsoft.com/office/drawing/2014/main" id="{377B2D56-4624-082E-0772-06F1E0964735}"/>
              </a:ext>
            </a:extLst>
          </p:cNvPr>
          <p:cNvCxnSpPr>
            <a:cxnSpLocks/>
            <a:stCxn id="15" idx="3"/>
            <a:endCxn id="12" idx="1"/>
          </p:cNvCxnSpPr>
          <p:nvPr/>
        </p:nvCxnSpPr>
        <p:spPr>
          <a:xfrm flipV="1">
            <a:off x="9610413" y="3684852"/>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17509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rostokąt 14">
            <a:extLst>
              <a:ext uri="{FF2B5EF4-FFF2-40B4-BE49-F238E27FC236}">
                <a16:creationId xmlns:a16="http://schemas.microsoft.com/office/drawing/2014/main" id="{7B0D6F2E-ED13-9C7A-87F0-71F78423EDAB}"/>
              </a:ext>
            </a:extLst>
          </p:cNvPr>
          <p:cNvSpPr/>
          <p:nvPr/>
        </p:nvSpPr>
        <p:spPr>
          <a:xfrm flipH="1">
            <a:off x="223837" y="1289228"/>
            <a:ext cx="11744326" cy="4881560"/>
          </a:xfrm>
          <a:prstGeom prst="rect">
            <a:avLst/>
          </a:prstGeom>
          <a:solidFill>
            <a:srgbClr val="F7F7F7"/>
          </a:solidFill>
          <a:ln w="635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505" tIns="67423" rIns="67423" bIns="67423" numCol="1" spcCol="38100" rtlCol="0" anchor="ctr">
            <a:noAutofit/>
          </a:bodyPr>
          <a:lstStyle/>
          <a:p>
            <a:pPr algn="ctr" defTabSz="1232540">
              <a:buClr>
                <a:srgbClr val="FF0000"/>
              </a:buClr>
              <a:buSzPct val="100000"/>
              <a:defRPr sz="1800"/>
            </a:pPr>
            <a:endParaRPr lang="en-US" sz="1552" b="1" kern="0" noProof="0" dirty="0">
              <a:solidFill>
                <a:prstClr val="black"/>
              </a:solidFill>
              <a:latin typeface="Montserrat" panose="00000500000000000000" pitchFamily="2" charset="-18"/>
              <a:ea typeface="Campton SemiBold" charset="0"/>
              <a:cs typeface="Campton SemiBold" charset="0"/>
              <a:sym typeface="Open Sans Light"/>
            </a:endParaRPr>
          </a:p>
        </p:txBody>
      </p:sp>
      <p:sp>
        <p:nvSpPr>
          <p:cNvPr id="53" name="Rectangle 33">
            <a:extLst>
              <a:ext uri="{FF2B5EF4-FFF2-40B4-BE49-F238E27FC236}">
                <a16:creationId xmlns:a16="http://schemas.microsoft.com/office/drawing/2014/main" id="{65056D60-D024-4DED-7D7F-174CF585E454}"/>
              </a:ext>
            </a:extLst>
          </p:cNvPr>
          <p:cNvSpPr/>
          <p:nvPr/>
        </p:nvSpPr>
        <p:spPr>
          <a:xfrm>
            <a:off x="524895" y="1595934"/>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Request</a:t>
            </a:r>
          </a:p>
        </p:txBody>
      </p:sp>
      <p:sp>
        <p:nvSpPr>
          <p:cNvPr id="54" name="Rectangle 33">
            <a:extLst>
              <a:ext uri="{FF2B5EF4-FFF2-40B4-BE49-F238E27FC236}">
                <a16:creationId xmlns:a16="http://schemas.microsoft.com/office/drawing/2014/main" id="{39CCF0DA-E128-9CF4-5B65-658F8ED8C780}"/>
              </a:ext>
            </a:extLst>
          </p:cNvPr>
          <p:cNvSpPr/>
          <p:nvPr/>
        </p:nvSpPr>
        <p:spPr>
          <a:xfrm>
            <a:off x="524896" y="2443466"/>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Sanitate the request</a:t>
            </a:r>
          </a:p>
        </p:txBody>
      </p:sp>
      <p:cxnSp>
        <p:nvCxnSpPr>
          <p:cNvPr id="55" name="Łącznik prosty ze strzałką 350">
            <a:extLst>
              <a:ext uri="{FF2B5EF4-FFF2-40B4-BE49-F238E27FC236}">
                <a16:creationId xmlns:a16="http://schemas.microsoft.com/office/drawing/2014/main" id="{F6E40D92-04AD-86FA-3BEE-1DAAAD903787}"/>
              </a:ext>
            </a:extLst>
          </p:cNvPr>
          <p:cNvCxnSpPr>
            <a:cxnSpLocks/>
            <a:stCxn id="53" idx="2"/>
            <a:endCxn id="54" idx="0"/>
          </p:cNvCxnSpPr>
          <p:nvPr/>
        </p:nvCxnSpPr>
        <p:spPr>
          <a:xfrm>
            <a:off x="1306046" y="2206865"/>
            <a:ext cx="1" cy="23660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33">
            <a:extLst>
              <a:ext uri="{FF2B5EF4-FFF2-40B4-BE49-F238E27FC236}">
                <a16:creationId xmlns:a16="http://schemas.microsoft.com/office/drawing/2014/main" id="{8B9BDB5B-5646-728C-50B3-00C59C94C4BF}"/>
              </a:ext>
            </a:extLst>
          </p:cNvPr>
          <p:cNvSpPr/>
          <p:nvPr/>
        </p:nvSpPr>
        <p:spPr>
          <a:xfrm>
            <a:off x="2087197" y="3319766"/>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Decide what to do</a:t>
            </a:r>
          </a:p>
        </p:txBody>
      </p:sp>
      <p:sp>
        <p:nvSpPr>
          <p:cNvPr id="57" name="Rectangle 33">
            <a:extLst>
              <a:ext uri="{FF2B5EF4-FFF2-40B4-BE49-F238E27FC236}">
                <a16:creationId xmlns:a16="http://schemas.microsoft.com/office/drawing/2014/main" id="{B77438C0-9E14-5077-301D-9FBC58BEFA20}"/>
              </a:ext>
            </a:extLst>
          </p:cNvPr>
          <p:cNvSpPr/>
          <p:nvPr/>
        </p:nvSpPr>
        <p:spPr>
          <a:xfrm>
            <a:off x="2087196" y="4107102"/>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Validate the request</a:t>
            </a:r>
          </a:p>
        </p:txBody>
      </p:sp>
      <p:cxnSp>
        <p:nvCxnSpPr>
          <p:cNvPr id="58" name="Łącznik: łamany 11">
            <a:extLst>
              <a:ext uri="{FF2B5EF4-FFF2-40B4-BE49-F238E27FC236}">
                <a16:creationId xmlns:a16="http://schemas.microsoft.com/office/drawing/2014/main" id="{1392F16D-FFB5-AC92-93F3-499D64428C7F}"/>
              </a:ext>
            </a:extLst>
          </p:cNvPr>
          <p:cNvCxnSpPr>
            <a:endCxn id="56" idx="1"/>
          </p:cNvCxnSpPr>
          <p:nvPr/>
        </p:nvCxnSpPr>
        <p:spPr>
          <a:xfrm rot="16200000" flipH="1">
            <a:off x="1527326" y="3065360"/>
            <a:ext cx="570835" cy="54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Łącznik: łamany 13">
            <a:extLst>
              <a:ext uri="{FF2B5EF4-FFF2-40B4-BE49-F238E27FC236}">
                <a16:creationId xmlns:a16="http://schemas.microsoft.com/office/drawing/2014/main" id="{2D249D2B-D3EF-8676-E67C-568CC554CBBC}"/>
              </a:ext>
            </a:extLst>
          </p:cNvPr>
          <p:cNvCxnSpPr>
            <a:cxnSpLocks/>
            <a:stCxn id="54" idx="2"/>
            <a:endCxn id="57" idx="1"/>
          </p:cNvCxnSpPr>
          <p:nvPr/>
        </p:nvCxnSpPr>
        <p:spPr>
          <a:xfrm rot="16200000" flipH="1">
            <a:off x="1017536" y="3342907"/>
            <a:ext cx="1358171" cy="781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33">
            <a:extLst>
              <a:ext uri="{FF2B5EF4-FFF2-40B4-BE49-F238E27FC236}">
                <a16:creationId xmlns:a16="http://schemas.microsoft.com/office/drawing/2014/main" id="{672E39F4-44CC-61AC-361E-59ED4003973B}"/>
              </a:ext>
            </a:extLst>
          </p:cNvPr>
          <p:cNvSpPr/>
          <p:nvPr/>
        </p:nvSpPr>
        <p:spPr>
          <a:xfrm>
            <a:off x="2087196" y="4983402"/>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Extract metadata (NER)</a:t>
            </a:r>
          </a:p>
        </p:txBody>
      </p:sp>
      <p:cxnSp>
        <p:nvCxnSpPr>
          <p:cNvPr id="61" name="Łącznik: łamany 17">
            <a:extLst>
              <a:ext uri="{FF2B5EF4-FFF2-40B4-BE49-F238E27FC236}">
                <a16:creationId xmlns:a16="http://schemas.microsoft.com/office/drawing/2014/main" id="{0D1DE1D9-0BD9-A0CB-893B-2678D1621E0A}"/>
              </a:ext>
            </a:extLst>
          </p:cNvPr>
          <p:cNvCxnSpPr>
            <a:cxnSpLocks/>
            <a:endCxn id="60" idx="1"/>
          </p:cNvCxnSpPr>
          <p:nvPr/>
        </p:nvCxnSpPr>
        <p:spPr>
          <a:xfrm rot="16200000" flipH="1">
            <a:off x="450716" y="3652387"/>
            <a:ext cx="2234471" cy="10384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33">
            <a:extLst>
              <a:ext uri="{FF2B5EF4-FFF2-40B4-BE49-F238E27FC236}">
                <a16:creationId xmlns:a16="http://schemas.microsoft.com/office/drawing/2014/main" id="{D3221F85-0BBF-DB55-47CA-14DA77E6E76C}"/>
              </a:ext>
            </a:extLst>
          </p:cNvPr>
          <p:cNvSpPr/>
          <p:nvPr/>
        </p:nvSpPr>
        <p:spPr>
          <a:xfrm>
            <a:off x="4220796" y="4107101"/>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[Optional] Call for data/execute action</a:t>
            </a:r>
          </a:p>
        </p:txBody>
      </p:sp>
      <p:cxnSp>
        <p:nvCxnSpPr>
          <p:cNvPr id="63" name="Łącznik: łamany 46">
            <a:extLst>
              <a:ext uri="{FF2B5EF4-FFF2-40B4-BE49-F238E27FC236}">
                <a16:creationId xmlns:a16="http://schemas.microsoft.com/office/drawing/2014/main" id="{D4DCDBE1-FC4E-2AF3-37B8-44C18E3C646F}"/>
              </a:ext>
            </a:extLst>
          </p:cNvPr>
          <p:cNvCxnSpPr>
            <a:cxnSpLocks/>
            <a:stCxn id="57" idx="3"/>
            <a:endCxn id="62" idx="1"/>
          </p:cNvCxnSpPr>
          <p:nvPr/>
        </p:nvCxnSpPr>
        <p:spPr>
          <a:xfrm flipV="1">
            <a:off x="3649497" y="4412567"/>
            <a:ext cx="57129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33">
            <a:extLst>
              <a:ext uri="{FF2B5EF4-FFF2-40B4-BE49-F238E27FC236}">
                <a16:creationId xmlns:a16="http://schemas.microsoft.com/office/drawing/2014/main" id="{0F9C9B23-A672-73FB-C98A-C46C6667A309}"/>
              </a:ext>
            </a:extLst>
          </p:cNvPr>
          <p:cNvSpPr/>
          <p:nvPr/>
        </p:nvSpPr>
        <p:spPr>
          <a:xfrm>
            <a:off x="6074828" y="410595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Produce response</a:t>
            </a:r>
          </a:p>
        </p:txBody>
      </p:sp>
      <p:sp>
        <p:nvSpPr>
          <p:cNvPr id="65" name="Rectangle 33">
            <a:extLst>
              <a:ext uri="{FF2B5EF4-FFF2-40B4-BE49-F238E27FC236}">
                <a16:creationId xmlns:a16="http://schemas.microsoft.com/office/drawing/2014/main" id="{56EE577C-D8AD-6DAC-A856-A10C37C38E33}"/>
              </a:ext>
            </a:extLst>
          </p:cNvPr>
          <p:cNvSpPr/>
          <p:nvPr/>
        </p:nvSpPr>
        <p:spPr>
          <a:xfrm>
            <a:off x="4220796" y="5090553"/>
            <a:ext cx="1562300"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„Please wait” message</a:t>
            </a:r>
          </a:p>
        </p:txBody>
      </p:sp>
      <p:sp>
        <p:nvSpPr>
          <p:cNvPr id="66" name="Rectangle 33">
            <a:extLst>
              <a:ext uri="{FF2B5EF4-FFF2-40B4-BE49-F238E27FC236}">
                <a16:creationId xmlns:a16="http://schemas.microsoft.com/office/drawing/2014/main" id="{FDB32E31-A2BA-A2B8-7BD5-E16AE0D97731}"/>
              </a:ext>
            </a:extLst>
          </p:cNvPr>
          <p:cNvSpPr/>
          <p:nvPr/>
        </p:nvSpPr>
        <p:spPr>
          <a:xfrm>
            <a:off x="6074828" y="509055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Validate response</a:t>
            </a:r>
          </a:p>
        </p:txBody>
      </p:sp>
      <p:sp>
        <p:nvSpPr>
          <p:cNvPr id="67" name="Rectangle 33">
            <a:extLst>
              <a:ext uri="{FF2B5EF4-FFF2-40B4-BE49-F238E27FC236}">
                <a16:creationId xmlns:a16="http://schemas.microsoft.com/office/drawing/2014/main" id="{1CFB1F3D-8798-CF54-5E2C-68F05A610110}"/>
              </a:ext>
            </a:extLst>
          </p:cNvPr>
          <p:cNvSpPr/>
          <p:nvPr/>
        </p:nvSpPr>
        <p:spPr>
          <a:xfrm>
            <a:off x="9837102" y="4553253"/>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Response (streamed)</a:t>
            </a:r>
          </a:p>
        </p:txBody>
      </p:sp>
      <p:cxnSp>
        <p:nvCxnSpPr>
          <p:cNvPr id="68" name="Łącznik: łamany 70">
            <a:extLst>
              <a:ext uri="{FF2B5EF4-FFF2-40B4-BE49-F238E27FC236}">
                <a16:creationId xmlns:a16="http://schemas.microsoft.com/office/drawing/2014/main" id="{3EF1C279-BD6E-5AB3-0963-15D9434F9D12}"/>
              </a:ext>
            </a:extLst>
          </p:cNvPr>
          <p:cNvCxnSpPr>
            <a:endCxn id="66" idx="0"/>
          </p:cNvCxnSpPr>
          <p:nvPr/>
        </p:nvCxnSpPr>
        <p:spPr>
          <a:xfrm rot="16200000" flipH="1">
            <a:off x="6669144" y="4903719"/>
            <a:ext cx="37366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33">
            <a:extLst>
              <a:ext uri="{FF2B5EF4-FFF2-40B4-BE49-F238E27FC236}">
                <a16:creationId xmlns:a16="http://schemas.microsoft.com/office/drawing/2014/main" id="{378E28B1-3AE0-7178-B066-8C6919477109}"/>
              </a:ext>
            </a:extLst>
          </p:cNvPr>
          <p:cNvSpPr/>
          <p:nvPr/>
        </p:nvSpPr>
        <p:spPr>
          <a:xfrm>
            <a:off x="8101831" y="5388408"/>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Failover response</a:t>
            </a:r>
          </a:p>
        </p:txBody>
      </p:sp>
      <p:cxnSp>
        <p:nvCxnSpPr>
          <p:cNvPr id="70" name="Łącznik: łamany 74">
            <a:extLst>
              <a:ext uri="{FF2B5EF4-FFF2-40B4-BE49-F238E27FC236}">
                <a16:creationId xmlns:a16="http://schemas.microsoft.com/office/drawing/2014/main" id="{CCE8B3E9-047E-726B-73CF-8C29A9633374}"/>
              </a:ext>
            </a:extLst>
          </p:cNvPr>
          <p:cNvCxnSpPr>
            <a:stCxn id="66" idx="3"/>
            <a:endCxn id="69" idx="1"/>
          </p:cNvCxnSpPr>
          <p:nvPr/>
        </p:nvCxnSpPr>
        <p:spPr>
          <a:xfrm>
            <a:off x="7637129" y="5396020"/>
            <a:ext cx="464702" cy="297854"/>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Łącznik: łamany 77">
            <a:extLst>
              <a:ext uri="{FF2B5EF4-FFF2-40B4-BE49-F238E27FC236}">
                <a16:creationId xmlns:a16="http://schemas.microsoft.com/office/drawing/2014/main" id="{FD740484-85BD-6406-E87F-0FCA24D1C25C}"/>
              </a:ext>
            </a:extLst>
          </p:cNvPr>
          <p:cNvCxnSpPr>
            <a:cxnSpLocks/>
            <a:stCxn id="66" idx="2"/>
            <a:endCxn id="56" idx="0"/>
          </p:cNvCxnSpPr>
          <p:nvPr/>
        </p:nvCxnSpPr>
        <p:spPr>
          <a:xfrm rot="5400000" flipH="1">
            <a:off x="3671304" y="2516811"/>
            <a:ext cx="2381719" cy="3987631"/>
          </a:xfrm>
          <a:prstGeom prst="bentConnector5">
            <a:avLst>
              <a:gd name="adj1" fmla="val -16397"/>
              <a:gd name="adj2" fmla="val 164224"/>
              <a:gd name="adj3" fmla="val 181664"/>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Rectangle 33">
            <a:extLst>
              <a:ext uri="{FF2B5EF4-FFF2-40B4-BE49-F238E27FC236}">
                <a16:creationId xmlns:a16="http://schemas.microsoft.com/office/drawing/2014/main" id="{3548035A-60D7-2244-5EBC-98FD90A60F89}"/>
              </a:ext>
            </a:extLst>
          </p:cNvPr>
          <p:cNvSpPr/>
          <p:nvPr/>
        </p:nvSpPr>
        <p:spPr>
          <a:xfrm>
            <a:off x="6292471" y="279646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Calculate </a:t>
            </a:r>
            <a:r>
              <a:rPr lang="pl-PL" sz="1200" kern="0" dirty="0" err="1">
                <a:solidFill>
                  <a:schemeClr val="tx1"/>
                </a:solidFill>
                <a:latin typeface="Montserrat" panose="00000500000000000000" pitchFamily="2" charset="-18"/>
                <a:ea typeface="Open Sans" charset="0"/>
                <a:cs typeface="Open Sans" charset="0"/>
                <a:sym typeface="Helvetica Light"/>
              </a:rPr>
              <a:t>scores</a:t>
            </a:r>
            <a:endParaRPr lang="en-US" sz="1200" kern="0" noProof="0" dirty="0">
              <a:solidFill>
                <a:schemeClr val="tx1"/>
              </a:solidFill>
              <a:latin typeface="Montserrat" panose="00000500000000000000" pitchFamily="2" charset="-18"/>
              <a:ea typeface="Open Sans" charset="0"/>
              <a:cs typeface="Open Sans" charset="0"/>
              <a:sym typeface="Helvetica Light"/>
            </a:endParaRPr>
          </a:p>
        </p:txBody>
      </p:sp>
      <p:sp>
        <p:nvSpPr>
          <p:cNvPr id="73" name="Rectangle 33">
            <a:extLst>
              <a:ext uri="{FF2B5EF4-FFF2-40B4-BE49-F238E27FC236}">
                <a16:creationId xmlns:a16="http://schemas.microsoft.com/office/drawing/2014/main" id="{223812F3-30A7-D9D9-4A87-1A51EB654CC3}"/>
              </a:ext>
            </a:extLst>
          </p:cNvPr>
          <p:cNvSpPr/>
          <p:nvPr/>
        </p:nvSpPr>
        <p:spPr>
          <a:xfrm>
            <a:off x="8118331" y="279646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a:t>
            </a:r>
            <a:r>
              <a:rPr lang="pl-PL" sz="1200" kern="0" noProof="0" dirty="0" err="1">
                <a:solidFill>
                  <a:schemeClr val="tx1"/>
                </a:solidFill>
                <a:latin typeface="Montserrat" panose="00000500000000000000" pitchFamily="2" charset="-18"/>
                <a:ea typeface="Open Sans" charset="0"/>
                <a:cs typeface="Open Sans" charset="0"/>
                <a:sym typeface="Helvetica Light"/>
              </a:rPr>
              <a:t>scores</a:t>
            </a:r>
            <a:endParaRPr lang="en-US" sz="1200" kern="0" noProof="0" dirty="0">
              <a:solidFill>
                <a:schemeClr val="tx1"/>
              </a:solidFill>
              <a:latin typeface="Montserrat" panose="00000500000000000000" pitchFamily="2" charset="-18"/>
              <a:ea typeface="Open Sans" charset="0"/>
              <a:cs typeface="Open Sans" charset="0"/>
              <a:sym typeface="Helvetica Light"/>
            </a:endParaRPr>
          </a:p>
        </p:txBody>
      </p:sp>
      <p:cxnSp>
        <p:nvCxnSpPr>
          <p:cNvPr id="74" name="Łącznik prosty ze strzałką 350">
            <a:extLst>
              <a:ext uri="{FF2B5EF4-FFF2-40B4-BE49-F238E27FC236}">
                <a16:creationId xmlns:a16="http://schemas.microsoft.com/office/drawing/2014/main" id="{DA8901A9-8EB2-6D46-F605-832702B7A7A1}"/>
              </a:ext>
            </a:extLst>
          </p:cNvPr>
          <p:cNvCxnSpPr>
            <a:cxnSpLocks/>
            <a:stCxn id="62" idx="2"/>
            <a:endCxn id="65" idx="0"/>
          </p:cNvCxnSpPr>
          <p:nvPr/>
        </p:nvCxnSpPr>
        <p:spPr>
          <a:xfrm flipH="1">
            <a:off x="5001946" y="4718032"/>
            <a:ext cx="1" cy="372521"/>
          </a:xfrm>
          <a:prstGeom prst="straightConnector1">
            <a:avLst/>
          </a:prstGeom>
          <a:ln w="6350">
            <a:solidFill>
              <a:srgbClr val="E20E1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Łącznik prosty ze strzałką 350">
            <a:extLst>
              <a:ext uri="{FF2B5EF4-FFF2-40B4-BE49-F238E27FC236}">
                <a16:creationId xmlns:a16="http://schemas.microsoft.com/office/drawing/2014/main" id="{7366C3CB-383F-96B7-DED0-4D1A9433C808}"/>
              </a:ext>
            </a:extLst>
          </p:cNvPr>
          <p:cNvCxnSpPr>
            <a:cxnSpLocks/>
            <a:stCxn id="62" idx="3"/>
            <a:endCxn id="64" idx="1"/>
          </p:cNvCxnSpPr>
          <p:nvPr/>
        </p:nvCxnSpPr>
        <p:spPr>
          <a:xfrm flipV="1">
            <a:off x="5783097" y="4411421"/>
            <a:ext cx="291731" cy="1146"/>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33">
            <a:extLst>
              <a:ext uri="{FF2B5EF4-FFF2-40B4-BE49-F238E27FC236}">
                <a16:creationId xmlns:a16="http://schemas.microsoft.com/office/drawing/2014/main" id="{BF2F65F3-74EC-AA55-CB6B-0F4E634E1B3E}"/>
              </a:ext>
            </a:extLst>
          </p:cNvPr>
          <p:cNvSpPr/>
          <p:nvPr/>
        </p:nvSpPr>
        <p:spPr>
          <a:xfrm>
            <a:off x="4300943" y="279869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trace</a:t>
            </a:r>
          </a:p>
        </p:txBody>
      </p:sp>
      <p:cxnSp>
        <p:nvCxnSpPr>
          <p:cNvPr id="77" name="Łącznik: łamany 104">
            <a:extLst>
              <a:ext uri="{FF2B5EF4-FFF2-40B4-BE49-F238E27FC236}">
                <a16:creationId xmlns:a16="http://schemas.microsoft.com/office/drawing/2014/main" id="{E34A760D-22FF-02F3-BC21-69BB00B63984}"/>
              </a:ext>
            </a:extLst>
          </p:cNvPr>
          <p:cNvCxnSpPr>
            <a:cxnSpLocks/>
            <a:stCxn id="64" idx="0"/>
            <a:endCxn id="76" idx="2"/>
          </p:cNvCxnSpPr>
          <p:nvPr/>
        </p:nvCxnSpPr>
        <p:spPr>
          <a:xfrm rot="16200000" flipV="1">
            <a:off x="5620873" y="2870848"/>
            <a:ext cx="696329" cy="17738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Łącznik: łamany 107">
            <a:extLst>
              <a:ext uri="{FF2B5EF4-FFF2-40B4-BE49-F238E27FC236}">
                <a16:creationId xmlns:a16="http://schemas.microsoft.com/office/drawing/2014/main" id="{5301FF2D-3DC1-0B5A-ED90-B28882B8D570}"/>
              </a:ext>
            </a:extLst>
          </p:cNvPr>
          <p:cNvCxnSpPr>
            <a:cxnSpLocks/>
            <a:endCxn id="72" idx="2"/>
          </p:cNvCxnSpPr>
          <p:nvPr/>
        </p:nvCxnSpPr>
        <p:spPr>
          <a:xfrm rot="16200000" flipV="1">
            <a:off x="6726830" y="3754187"/>
            <a:ext cx="693588"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Łącznik prosty ze strzałką 350">
            <a:extLst>
              <a:ext uri="{FF2B5EF4-FFF2-40B4-BE49-F238E27FC236}">
                <a16:creationId xmlns:a16="http://schemas.microsoft.com/office/drawing/2014/main" id="{BB5E3EEA-5811-5AF0-DA95-55CF4294DF30}"/>
              </a:ext>
            </a:extLst>
          </p:cNvPr>
          <p:cNvCxnSpPr>
            <a:cxnSpLocks/>
            <a:stCxn id="72" idx="3"/>
            <a:endCxn id="73" idx="1"/>
          </p:cNvCxnSpPr>
          <p:nvPr/>
        </p:nvCxnSpPr>
        <p:spPr>
          <a:xfrm>
            <a:off x="7854772" y="3101930"/>
            <a:ext cx="263559" cy="0"/>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cxnSp>
        <p:nvCxnSpPr>
          <p:cNvPr id="80" name="Łącznik: łamany 117">
            <a:extLst>
              <a:ext uri="{FF2B5EF4-FFF2-40B4-BE49-F238E27FC236}">
                <a16:creationId xmlns:a16="http://schemas.microsoft.com/office/drawing/2014/main" id="{4585AF8E-8C2D-BF98-F17D-40B92E1595B0}"/>
              </a:ext>
            </a:extLst>
          </p:cNvPr>
          <p:cNvCxnSpPr>
            <a:cxnSpLocks/>
          </p:cNvCxnSpPr>
          <p:nvPr/>
        </p:nvCxnSpPr>
        <p:spPr>
          <a:xfrm rot="5400000" flipH="1">
            <a:off x="5986100" y="3997823"/>
            <a:ext cx="1146" cy="1463459"/>
          </a:xfrm>
          <a:prstGeom prst="bentConnector4">
            <a:avLst>
              <a:gd name="adj1" fmla="val -19947644"/>
              <a:gd name="adj2" fmla="val 10012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Łącznik: łamany 10">
            <a:extLst>
              <a:ext uri="{FF2B5EF4-FFF2-40B4-BE49-F238E27FC236}">
                <a16:creationId xmlns:a16="http://schemas.microsoft.com/office/drawing/2014/main" id="{2E3F558D-42D8-2072-3CD3-A961D49F3E1F}"/>
              </a:ext>
            </a:extLst>
          </p:cNvPr>
          <p:cNvCxnSpPr>
            <a:cxnSpLocks/>
          </p:cNvCxnSpPr>
          <p:nvPr/>
        </p:nvCxnSpPr>
        <p:spPr>
          <a:xfrm flipV="1">
            <a:off x="3649497" y="4589638"/>
            <a:ext cx="571299" cy="538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Łącznik: łamany 12">
            <a:extLst>
              <a:ext uri="{FF2B5EF4-FFF2-40B4-BE49-F238E27FC236}">
                <a16:creationId xmlns:a16="http://schemas.microsoft.com/office/drawing/2014/main" id="{E33F7463-6677-417E-20AF-366803629996}"/>
              </a:ext>
            </a:extLst>
          </p:cNvPr>
          <p:cNvCxnSpPr>
            <a:cxnSpLocks/>
          </p:cNvCxnSpPr>
          <p:nvPr/>
        </p:nvCxnSpPr>
        <p:spPr>
          <a:xfrm>
            <a:off x="3658400" y="3713861"/>
            <a:ext cx="562395" cy="5365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Łącznik prosty 35">
            <a:extLst>
              <a:ext uri="{FF2B5EF4-FFF2-40B4-BE49-F238E27FC236}">
                <a16:creationId xmlns:a16="http://schemas.microsoft.com/office/drawing/2014/main" id="{71F12BB0-D122-755D-5AE8-59FBE0CAA143}"/>
              </a:ext>
            </a:extLst>
          </p:cNvPr>
          <p:cNvCxnSpPr/>
          <p:nvPr/>
        </p:nvCxnSpPr>
        <p:spPr>
          <a:xfrm flipV="1">
            <a:off x="3386139" y="2570338"/>
            <a:ext cx="0" cy="7494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Łącznik prosty 37">
            <a:extLst>
              <a:ext uri="{FF2B5EF4-FFF2-40B4-BE49-F238E27FC236}">
                <a16:creationId xmlns:a16="http://schemas.microsoft.com/office/drawing/2014/main" id="{CEF5900F-03F3-EE56-8189-9C62E09F6385}"/>
              </a:ext>
            </a:extLst>
          </p:cNvPr>
          <p:cNvCxnSpPr>
            <a:cxnSpLocks/>
          </p:cNvCxnSpPr>
          <p:nvPr/>
        </p:nvCxnSpPr>
        <p:spPr>
          <a:xfrm>
            <a:off x="3386139" y="2570338"/>
            <a:ext cx="72103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Łącznik prosty ze strzałką 41">
            <a:extLst>
              <a:ext uri="{FF2B5EF4-FFF2-40B4-BE49-F238E27FC236}">
                <a16:creationId xmlns:a16="http://schemas.microsoft.com/office/drawing/2014/main" id="{40B170DA-4FE8-021D-207F-6691AC37773C}"/>
              </a:ext>
            </a:extLst>
          </p:cNvPr>
          <p:cNvCxnSpPr>
            <a:cxnSpLocks/>
            <a:endCxn id="67" idx="0"/>
          </p:cNvCxnSpPr>
          <p:nvPr/>
        </p:nvCxnSpPr>
        <p:spPr>
          <a:xfrm>
            <a:off x="10596513" y="2570338"/>
            <a:ext cx="21740" cy="19829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Łącznik prosty 45">
            <a:extLst>
              <a:ext uri="{FF2B5EF4-FFF2-40B4-BE49-F238E27FC236}">
                <a16:creationId xmlns:a16="http://schemas.microsoft.com/office/drawing/2014/main" id="{B53D7D61-285D-AFF9-BE1A-2A9289AAEC00}"/>
              </a:ext>
            </a:extLst>
          </p:cNvPr>
          <p:cNvCxnSpPr/>
          <p:nvPr/>
        </p:nvCxnSpPr>
        <p:spPr>
          <a:xfrm flipV="1">
            <a:off x="3148014" y="2265538"/>
            <a:ext cx="0" cy="10542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Łącznik prosty 49">
            <a:extLst>
              <a:ext uri="{FF2B5EF4-FFF2-40B4-BE49-F238E27FC236}">
                <a16:creationId xmlns:a16="http://schemas.microsoft.com/office/drawing/2014/main" id="{DEBFFC83-5FA4-A10C-08AF-FAF06B666226}"/>
              </a:ext>
            </a:extLst>
          </p:cNvPr>
          <p:cNvCxnSpPr>
            <a:cxnSpLocks/>
          </p:cNvCxnSpPr>
          <p:nvPr/>
        </p:nvCxnSpPr>
        <p:spPr>
          <a:xfrm>
            <a:off x="3138489" y="2265538"/>
            <a:ext cx="85915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8" name="Łącznik prosty 54">
            <a:extLst>
              <a:ext uri="{FF2B5EF4-FFF2-40B4-BE49-F238E27FC236}">
                <a16:creationId xmlns:a16="http://schemas.microsoft.com/office/drawing/2014/main" id="{43483CAC-AEFE-10C2-F19A-2B8B34DDA3F3}"/>
              </a:ext>
            </a:extLst>
          </p:cNvPr>
          <p:cNvCxnSpPr/>
          <p:nvPr/>
        </p:nvCxnSpPr>
        <p:spPr>
          <a:xfrm>
            <a:off x="11730039" y="2265538"/>
            <a:ext cx="0" cy="38004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9" name="Łącznik prosty 57">
            <a:extLst>
              <a:ext uri="{FF2B5EF4-FFF2-40B4-BE49-F238E27FC236}">
                <a16:creationId xmlns:a16="http://schemas.microsoft.com/office/drawing/2014/main" id="{B6B0C86E-4489-C7C9-4A3A-A2906D0899E6}"/>
              </a:ext>
            </a:extLst>
          </p:cNvPr>
          <p:cNvCxnSpPr>
            <a:cxnSpLocks/>
          </p:cNvCxnSpPr>
          <p:nvPr/>
        </p:nvCxnSpPr>
        <p:spPr>
          <a:xfrm flipH="1">
            <a:off x="7177089" y="6085063"/>
            <a:ext cx="45529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Łącznik prosty ze strzałką 59">
            <a:extLst>
              <a:ext uri="{FF2B5EF4-FFF2-40B4-BE49-F238E27FC236}">
                <a16:creationId xmlns:a16="http://schemas.microsoft.com/office/drawing/2014/main" id="{79BDEBF2-606E-B558-ED28-0E5B7F9A0A16}"/>
              </a:ext>
            </a:extLst>
          </p:cNvPr>
          <p:cNvCxnSpPr/>
          <p:nvPr/>
        </p:nvCxnSpPr>
        <p:spPr>
          <a:xfrm flipV="1">
            <a:off x="7186614" y="5701484"/>
            <a:ext cx="0" cy="3645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Rectangle 33">
            <a:extLst>
              <a:ext uri="{FF2B5EF4-FFF2-40B4-BE49-F238E27FC236}">
                <a16:creationId xmlns:a16="http://schemas.microsoft.com/office/drawing/2014/main" id="{E9175D18-3694-1C45-776A-0DC5CE3C29A1}"/>
              </a:ext>
            </a:extLst>
          </p:cNvPr>
          <p:cNvSpPr/>
          <p:nvPr/>
        </p:nvSpPr>
        <p:spPr>
          <a:xfrm>
            <a:off x="7928861" y="409505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Enrich response</a:t>
            </a:r>
          </a:p>
        </p:txBody>
      </p:sp>
      <p:cxnSp>
        <p:nvCxnSpPr>
          <p:cNvPr id="92" name="Łącznik prosty ze strzałką 86">
            <a:extLst>
              <a:ext uri="{FF2B5EF4-FFF2-40B4-BE49-F238E27FC236}">
                <a16:creationId xmlns:a16="http://schemas.microsoft.com/office/drawing/2014/main" id="{DD90981D-2BC9-67BD-5B2C-2B3E80D167ED}"/>
              </a:ext>
            </a:extLst>
          </p:cNvPr>
          <p:cNvCxnSpPr>
            <a:stCxn id="64" idx="3"/>
            <a:endCxn id="91" idx="1"/>
          </p:cNvCxnSpPr>
          <p:nvPr/>
        </p:nvCxnSpPr>
        <p:spPr>
          <a:xfrm flipV="1">
            <a:off x="7637129" y="4400521"/>
            <a:ext cx="291732" cy="1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Łącznik: łamany 88">
            <a:extLst>
              <a:ext uri="{FF2B5EF4-FFF2-40B4-BE49-F238E27FC236}">
                <a16:creationId xmlns:a16="http://schemas.microsoft.com/office/drawing/2014/main" id="{C614F224-2431-AE24-B8C3-88E01D7A85FD}"/>
              </a:ext>
            </a:extLst>
          </p:cNvPr>
          <p:cNvCxnSpPr>
            <a:stCxn id="91" idx="3"/>
          </p:cNvCxnSpPr>
          <p:nvPr/>
        </p:nvCxnSpPr>
        <p:spPr>
          <a:xfrm>
            <a:off x="9491162" y="4400521"/>
            <a:ext cx="345940" cy="3428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Łącznik prosty 92">
            <a:extLst>
              <a:ext uri="{FF2B5EF4-FFF2-40B4-BE49-F238E27FC236}">
                <a16:creationId xmlns:a16="http://schemas.microsoft.com/office/drawing/2014/main" id="{281C462B-62B2-0056-1E01-4203AF16973C}"/>
              </a:ext>
            </a:extLst>
          </p:cNvPr>
          <p:cNvCxnSpPr>
            <a:cxnSpLocks/>
          </p:cNvCxnSpPr>
          <p:nvPr/>
        </p:nvCxnSpPr>
        <p:spPr>
          <a:xfrm>
            <a:off x="7637129" y="5240384"/>
            <a:ext cx="10240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Łącznik prosty 96">
            <a:extLst>
              <a:ext uri="{FF2B5EF4-FFF2-40B4-BE49-F238E27FC236}">
                <a16:creationId xmlns:a16="http://schemas.microsoft.com/office/drawing/2014/main" id="{47E61063-6A2A-E25E-DC73-42A712F23618}"/>
              </a:ext>
            </a:extLst>
          </p:cNvPr>
          <p:cNvCxnSpPr>
            <a:cxnSpLocks/>
          </p:cNvCxnSpPr>
          <p:nvPr/>
        </p:nvCxnSpPr>
        <p:spPr>
          <a:xfrm flipV="1">
            <a:off x="8661154" y="4960442"/>
            <a:ext cx="0" cy="27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Łącznik prosty ze strzałką 99">
            <a:extLst>
              <a:ext uri="{FF2B5EF4-FFF2-40B4-BE49-F238E27FC236}">
                <a16:creationId xmlns:a16="http://schemas.microsoft.com/office/drawing/2014/main" id="{D090D352-5178-D003-5D07-35A69EBA5151}"/>
              </a:ext>
            </a:extLst>
          </p:cNvPr>
          <p:cNvCxnSpPr>
            <a:cxnSpLocks/>
          </p:cNvCxnSpPr>
          <p:nvPr/>
        </p:nvCxnSpPr>
        <p:spPr>
          <a:xfrm>
            <a:off x="8661154" y="4960442"/>
            <a:ext cx="1175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Łącznik: łamany 2">
            <a:extLst>
              <a:ext uri="{FF2B5EF4-FFF2-40B4-BE49-F238E27FC236}">
                <a16:creationId xmlns:a16="http://schemas.microsoft.com/office/drawing/2014/main" id="{CE1101B5-5DBF-8030-653F-CA5B10467C28}"/>
              </a:ext>
            </a:extLst>
          </p:cNvPr>
          <p:cNvCxnSpPr/>
          <p:nvPr/>
        </p:nvCxnSpPr>
        <p:spPr>
          <a:xfrm>
            <a:off x="3658400" y="4589638"/>
            <a:ext cx="4459931" cy="1300174"/>
          </a:xfrm>
          <a:prstGeom prst="bentConnector3">
            <a:avLst>
              <a:gd name="adj1" fmla="val 3568"/>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4236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ymbol zastępczy tekstu 64">
            <a:extLst>
              <a:ext uri="{FF2B5EF4-FFF2-40B4-BE49-F238E27FC236}">
                <a16:creationId xmlns:a16="http://schemas.microsoft.com/office/drawing/2014/main" id="{559B99AB-ADB4-4772-BBFF-78E770D2BC25}"/>
              </a:ext>
            </a:extLst>
          </p:cNvPr>
          <p:cNvSpPr>
            <a:spLocks noGrp="1"/>
          </p:cNvSpPr>
          <p:nvPr>
            <p:ph type="body" sz="quarter" idx="10"/>
          </p:nvPr>
        </p:nvSpPr>
        <p:spPr/>
        <p:txBody>
          <a:bodyPr/>
          <a:lstStyle/>
          <a:p>
            <a:r>
              <a:rPr lang="en-US" noProof="0" dirty="0"/>
              <a:t>Common architectures</a:t>
            </a:r>
          </a:p>
        </p:txBody>
      </p:sp>
      <p:sp>
        <p:nvSpPr>
          <p:cNvPr id="46" name="Symbol zastępczy tekstu 64">
            <a:extLst>
              <a:ext uri="{FF2B5EF4-FFF2-40B4-BE49-F238E27FC236}">
                <a16:creationId xmlns:a16="http://schemas.microsoft.com/office/drawing/2014/main" id="{D3D128C0-6B6F-41AB-BCC9-18DAB6986AA5}"/>
              </a:ext>
            </a:extLst>
          </p:cNvPr>
          <p:cNvSpPr txBox="1">
            <a:spLocks/>
          </p:cNvSpPr>
          <p:nvPr/>
        </p:nvSpPr>
        <p:spPr>
          <a:xfrm>
            <a:off x="532565" y="2136796"/>
            <a:ext cx="4618169" cy="276999"/>
          </a:xfrm>
          <a:prstGeom prst="rect">
            <a:avLst/>
          </a:prstGeom>
        </p:spPr>
        <p:txBody>
          <a:bodyPr vert="horz" lIns="0" tIns="45720" rIns="0" bIns="45720" rtlCol="0">
            <a:noAutofit/>
          </a:bodyPr>
          <a:lstStyle>
            <a:lvl1pPr marL="0" indent="0" algn="l" defTabSz="914400" rtl="0" eaLnBrk="1" latinLnBrk="0" hangingPunct="1">
              <a:lnSpc>
                <a:spcPct val="120000"/>
              </a:lnSpc>
              <a:spcBef>
                <a:spcPts val="1000"/>
              </a:spcBef>
              <a:spcAft>
                <a:spcPts val="600"/>
              </a:spcAft>
              <a:buClr>
                <a:srgbClr val="E20E17"/>
              </a:buClr>
              <a:buFont typeface="Montserrat" panose="00000500000000000000" pitchFamily="2" charset="-18"/>
              <a:buNone/>
              <a:defRPr sz="1400" kern="1200">
                <a:solidFill>
                  <a:schemeClr val="tx1"/>
                </a:solidFill>
                <a:latin typeface="Montserrat Light" panose="00000400000000000000" pitchFamily="2" charset="-18"/>
                <a:ea typeface="+mn-ea"/>
                <a:cs typeface="+mn-cs"/>
              </a:defRPr>
            </a:lvl1pPr>
            <a:lvl2pPr marL="4572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200" kern="1200">
                <a:solidFill>
                  <a:schemeClr val="tx1"/>
                </a:solidFill>
                <a:latin typeface="Montserrat Light" panose="00000400000000000000" pitchFamily="2" charset="-18"/>
                <a:ea typeface="+mn-ea"/>
                <a:cs typeface="+mn-cs"/>
              </a:defRPr>
            </a:lvl2pPr>
            <a:lvl3pPr marL="9144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100" kern="1200">
                <a:solidFill>
                  <a:schemeClr val="tx1"/>
                </a:solidFill>
                <a:latin typeface="Montserrat Light" panose="00000400000000000000" pitchFamily="2" charset="-18"/>
                <a:ea typeface="+mn-ea"/>
                <a:cs typeface="+mn-cs"/>
              </a:defRPr>
            </a:lvl3pPr>
            <a:lvl4pPr marL="13716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4pPr>
            <a:lvl5pPr marL="18288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noProof="0" dirty="0">
                <a:hlinkClick r:id="rId2"/>
              </a:rPr>
              <a:t>What is chain of thought (</a:t>
            </a:r>
            <a:r>
              <a:rPr lang="en-US" sz="1050" noProof="0" dirty="0" err="1">
                <a:hlinkClick r:id="rId2"/>
              </a:rPr>
              <a:t>CoT</a:t>
            </a:r>
            <a:r>
              <a:rPr lang="en-US" sz="1050" noProof="0" dirty="0">
                <a:hlinkClick r:id="rId2"/>
              </a:rPr>
              <a:t>) prompting? | IBM</a:t>
            </a:r>
            <a:endParaRPr lang="en-US" sz="1050" noProof="0" dirty="0"/>
          </a:p>
        </p:txBody>
      </p:sp>
      <p:sp>
        <p:nvSpPr>
          <p:cNvPr id="56" name="Symbol zastępczy tekstu 64">
            <a:extLst>
              <a:ext uri="{FF2B5EF4-FFF2-40B4-BE49-F238E27FC236}">
                <a16:creationId xmlns:a16="http://schemas.microsoft.com/office/drawing/2014/main" id="{3830A43E-4AD7-482D-8400-696D2944E555}"/>
              </a:ext>
            </a:extLst>
          </p:cNvPr>
          <p:cNvSpPr txBox="1">
            <a:spLocks/>
          </p:cNvSpPr>
          <p:nvPr/>
        </p:nvSpPr>
        <p:spPr>
          <a:xfrm>
            <a:off x="6528763" y="2136796"/>
            <a:ext cx="4618169" cy="276999"/>
          </a:xfrm>
          <a:prstGeom prst="rect">
            <a:avLst/>
          </a:prstGeom>
        </p:spPr>
        <p:txBody>
          <a:bodyPr vert="horz" lIns="0" tIns="45720" rIns="0" bIns="45720" rtlCol="0">
            <a:noAutofit/>
          </a:bodyPr>
          <a:lstStyle>
            <a:lvl1pPr marL="0" indent="0" algn="l" defTabSz="914400" rtl="0" eaLnBrk="1" latinLnBrk="0" hangingPunct="1">
              <a:lnSpc>
                <a:spcPct val="120000"/>
              </a:lnSpc>
              <a:spcBef>
                <a:spcPts val="1000"/>
              </a:spcBef>
              <a:spcAft>
                <a:spcPts val="600"/>
              </a:spcAft>
              <a:buClr>
                <a:srgbClr val="E20E17"/>
              </a:buClr>
              <a:buFont typeface="Montserrat" panose="00000500000000000000" pitchFamily="2" charset="-18"/>
              <a:buNone/>
              <a:defRPr sz="1400" kern="1200">
                <a:solidFill>
                  <a:schemeClr val="tx1"/>
                </a:solidFill>
                <a:latin typeface="Montserrat Light" panose="00000400000000000000" pitchFamily="2" charset="-18"/>
                <a:ea typeface="+mn-ea"/>
                <a:cs typeface="+mn-cs"/>
              </a:defRPr>
            </a:lvl1pPr>
            <a:lvl2pPr marL="4572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200" kern="1200">
                <a:solidFill>
                  <a:schemeClr val="tx1"/>
                </a:solidFill>
                <a:latin typeface="Montserrat Light" panose="00000400000000000000" pitchFamily="2" charset="-18"/>
                <a:ea typeface="+mn-ea"/>
                <a:cs typeface="+mn-cs"/>
              </a:defRPr>
            </a:lvl2pPr>
            <a:lvl3pPr marL="9144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100" kern="1200">
                <a:solidFill>
                  <a:schemeClr val="tx1"/>
                </a:solidFill>
                <a:latin typeface="Montserrat Light" panose="00000400000000000000" pitchFamily="2" charset="-18"/>
                <a:ea typeface="+mn-ea"/>
                <a:cs typeface="+mn-cs"/>
              </a:defRPr>
            </a:lvl3pPr>
            <a:lvl4pPr marL="13716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4pPr>
            <a:lvl5pPr marL="18288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noProof="0" dirty="0">
                <a:hlinkClick r:id="rId3"/>
              </a:rPr>
              <a:t>langchain-ai.github.io</a:t>
            </a:r>
            <a:endParaRPr lang="en-US" sz="1050" noProof="0" dirty="0"/>
          </a:p>
        </p:txBody>
      </p:sp>
      <p:sp>
        <p:nvSpPr>
          <p:cNvPr id="5" name="pole tekstowe 4">
            <a:extLst>
              <a:ext uri="{FF2B5EF4-FFF2-40B4-BE49-F238E27FC236}">
                <a16:creationId xmlns:a16="http://schemas.microsoft.com/office/drawing/2014/main" id="{D862F3B4-CF8A-402E-B587-D10469752271}"/>
              </a:ext>
            </a:extLst>
          </p:cNvPr>
          <p:cNvSpPr txBox="1"/>
          <p:nvPr/>
        </p:nvSpPr>
        <p:spPr>
          <a:xfrm>
            <a:off x="511721" y="1499662"/>
            <a:ext cx="3336169" cy="307777"/>
          </a:xfrm>
          <a:prstGeom prst="rect">
            <a:avLst/>
          </a:prstGeom>
          <a:noFill/>
        </p:spPr>
        <p:txBody>
          <a:bodyPr wrap="square" lIns="0" tIns="0" rIns="0" bIns="0" rtlCol="0">
            <a:spAutoFit/>
          </a:bodyPr>
          <a:lstStyle/>
          <a:p>
            <a:pPr defTabSz="619080">
              <a:defRPr/>
            </a:pPr>
            <a:r>
              <a:rPr lang="en-US" sz="2000" b="1" kern="0" noProof="0" dirty="0">
                <a:solidFill>
                  <a:srgbClr val="000000"/>
                </a:solidFill>
                <a:latin typeface="Montserrat" panose="00000500000000000000" pitchFamily="2" charset="-18"/>
                <a:sym typeface="Helvetica Light"/>
              </a:rPr>
              <a:t>Chain of thoughts</a:t>
            </a:r>
          </a:p>
        </p:txBody>
      </p:sp>
      <p:sp>
        <p:nvSpPr>
          <p:cNvPr id="6" name="pole tekstowe 5">
            <a:extLst>
              <a:ext uri="{FF2B5EF4-FFF2-40B4-BE49-F238E27FC236}">
                <a16:creationId xmlns:a16="http://schemas.microsoft.com/office/drawing/2014/main" id="{A46534CF-5C0A-4633-B866-6F3CC253DB64}"/>
              </a:ext>
            </a:extLst>
          </p:cNvPr>
          <p:cNvSpPr txBox="1"/>
          <p:nvPr/>
        </p:nvSpPr>
        <p:spPr>
          <a:xfrm>
            <a:off x="6569817" y="1495961"/>
            <a:ext cx="3882546" cy="307777"/>
          </a:xfrm>
          <a:prstGeom prst="rect">
            <a:avLst/>
          </a:prstGeom>
          <a:noFill/>
        </p:spPr>
        <p:txBody>
          <a:bodyPr wrap="square" lIns="0" tIns="0" rIns="0" bIns="0" rtlCol="0">
            <a:spAutoFit/>
          </a:bodyPr>
          <a:lstStyle/>
          <a:p>
            <a:pPr defTabSz="619080">
              <a:defRPr/>
            </a:pPr>
            <a:r>
              <a:rPr lang="en-US" sz="2000" b="1" kern="0" noProof="0" dirty="0">
                <a:solidFill>
                  <a:srgbClr val="000000"/>
                </a:solidFill>
                <a:latin typeface="Montserrat" panose="00000500000000000000" pitchFamily="2" charset="-18"/>
                <a:sym typeface="Helvetica Light"/>
              </a:rPr>
              <a:t>Multi-agent</a:t>
            </a:r>
          </a:p>
        </p:txBody>
      </p:sp>
      <p:pic>
        <p:nvPicPr>
          <p:cNvPr id="14" name="Obraz 13">
            <a:extLst>
              <a:ext uri="{FF2B5EF4-FFF2-40B4-BE49-F238E27FC236}">
                <a16:creationId xmlns:a16="http://schemas.microsoft.com/office/drawing/2014/main" id="{8D570277-9473-EC5B-0A68-EE6942D2AE0D}"/>
              </a:ext>
            </a:extLst>
          </p:cNvPr>
          <p:cNvPicPr>
            <a:picLocks noChangeAspect="1"/>
          </p:cNvPicPr>
          <p:nvPr/>
        </p:nvPicPr>
        <p:blipFill>
          <a:blip r:embed="rId4"/>
          <a:stretch>
            <a:fillRect/>
          </a:stretch>
        </p:blipFill>
        <p:spPr>
          <a:xfrm>
            <a:off x="424104" y="2528890"/>
            <a:ext cx="5262563" cy="3631390"/>
          </a:xfrm>
          <a:prstGeom prst="rect">
            <a:avLst/>
          </a:prstGeom>
        </p:spPr>
      </p:pic>
      <p:pic>
        <p:nvPicPr>
          <p:cNvPr id="1026" name="Picture 2">
            <a:extLst>
              <a:ext uri="{FF2B5EF4-FFF2-40B4-BE49-F238E27FC236}">
                <a16:creationId xmlns:a16="http://schemas.microsoft.com/office/drawing/2014/main" id="{52615E30-595F-23EE-2AC9-285BA7DBA1D5}"/>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415384" y="2528890"/>
            <a:ext cx="4618169" cy="379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6880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95325167-EFA1-51F4-AE21-650D72C03990}"/>
              </a:ext>
            </a:extLst>
          </p:cNvPr>
          <p:cNvSpPr>
            <a:spLocks noGrp="1"/>
          </p:cNvSpPr>
          <p:nvPr>
            <p:ph type="title"/>
          </p:nvPr>
        </p:nvSpPr>
        <p:spPr/>
        <p:txBody>
          <a:bodyPr/>
          <a:lstStyle/>
          <a:p>
            <a:r>
              <a:rPr lang="en-US" noProof="0" dirty="0" err="1"/>
              <a:t>Langgraph</a:t>
            </a:r>
            <a:endParaRPr lang="en-US" noProof="0" dirty="0"/>
          </a:p>
        </p:txBody>
      </p:sp>
      <p:sp>
        <p:nvSpPr>
          <p:cNvPr id="8" name="Symbol zastępczy tekstu 7">
            <a:extLst>
              <a:ext uri="{FF2B5EF4-FFF2-40B4-BE49-F238E27FC236}">
                <a16:creationId xmlns:a16="http://schemas.microsoft.com/office/drawing/2014/main" id="{71E10B30-C071-BFFE-EB53-D534FC7D7CF6}"/>
              </a:ext>
            </a:extLst>
          </p:cNvPr>
          <p:cNvSpPr>
            <a:spLocks noGrp="1"/>
          </p:cNvSpPr>
          <p:nvPr>
            <p:ph type="body" sz="quarter" idx="10"/>
          </p:nvPr>
        </p:nvSpPr>
        <p:spPr/>
        <p:txBody>
          <a:bodyPr/>
          <a:lstStyle/>
          <a:p>
            <a:r>
              <a:rPr lang="en-US" noProof="0" dirty="0">
                <a:latin typeface="Montserrat" pitchFamily="2" charset="77"/>
              </a:rPr>
              <a:t>Easy way</a:t>
            </a:r>
          </a:p>
        </p:txBody>
      </p:sp>
      <p:pic>
        <p:nvPicPr>
          <p:cNvPr id="2050" name="Picture 2">
            <a:extLst>
              <a:ext uri="{FF2B5EF4-FFF2-40B4-BE49-F238E27FC236}">
                <a16:creationId xmlns:a16="http://schemas.microsoft.com/office/drawing/2014/main" id="{29DDE885-74C5-82A1-711A-0F02C30B91A5}"/>
              </a:ext>
            </a:extLst>
          </p:cNvPr>
          <p:cNvPicPr>
            <a:picLocks noGrp="1" noChangeAspect="1" noChangeArrowheads="1"/>
          </p:cNvPicPr>
          <p:nvPr>
            <p:ph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8162" y="2276475"/>
            <a:ext cx="6038244"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27356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ymbol zastępczy zawartości 10">
            <a:extLst>
              <a:ext uri="{FF2B5EF4-FFF2-40B4-BE49-F238E27FC236}">
                <a16:creationId xmlns:a16="http://schemas.microsoft.com/office/drawing/2014/main" id="{A11A2C60-3FED-E21B-B79F-CE2B6A797C4A}"/>
              </a:ext>
            </a:extLst>
          </p:cNvPr>
          <p:cNvPicPr>
            <a:picLocks noGrp="1" noChangeAspect="1"/>
          </p:cNvPicPr>
          <p:nvPr>
            <p:ph idx="1"/>
          </p:nvPr>
        </p:nvPicPr>
        <p:blipFill>
          <a:blip r:embed="rId3"/>
          <a:srcRect l="9827" r="13691"/>
          <a:stretch>
            <a:fillRect/>
          </a:stretch>
        </p:blipFill>
        <p:spPr>
          <a:xfrm>
            <a:off x="6185710" y="1552574"/>
            <a:ext cx="6006289" cy="4417383"/>
          </a:xfrm>
        </p:spPr>
      </p:pic>
      <p:sp>
        <p:nvSpPr>
          <p:cNvPr id="3" name="Tytuł 2">
            <a:extLst>
              <a:ext uri="{FF2B5EF4-FFF2-40B4-BE49-F238E27FC236}">
                <a16:creationId xmlns:a16="http://schemas.microsoft.com/office/drawing/2014/main" id="{8A849AA5-595B-C0F9-CAEC-888D1143A491}"/>
              </a:ext>
            </a:extLst>
          </p:cNvPr>
          <p:cNvSpPr>
            <a:spLocks noGrp="1"/>
          </p:cNvSpPr>
          <p:nvPr>
            <p:ph type="title"/>
          </p:nvPr>
        </p:nvSpPr>
        <p:spPr/>
        <p:txBody>
          <a:bodyPr/>
          <a:lstStyle/>
          <a:p>
            <a:r>
              <a:rPr lang="en-US" noProof="0" dirty="0" err="1"/>
              <a:t>G.Workflow</a:t>
            </a:r>
            <a:endParaRPr lang="en-US" noProof="0" dirty="0"/>
          </a:p>
        </p:txBody>
      </p:sp>
      <p:sp>
        <p:nvSpPr>
          <p:cNvPr id="4" name="Symbol zastępczy tekstu 3">
            <a:extLst>
              <a:ext uri="{FF2B5EF4-FFF2-40B4-BE49-F238E27FC236}">
                <a16:creationId xmlns:a16="http://schemas.microsoft.com/office/drawing/2014/main" id="{85DC17C3-486D-7DDA-FCEE-A56CC26F6B88}"/>
              </a:ext>
            </a:extLst>
          </p:cNvPr>
          <p:cNvSpPr>
            <a:spLocks noGrp="1"/>
          </p:cNvSpPr>
          <p:nvPr>
            <p:ph type="body" sz="quarter" idx="10"/>
          </p:nvPr>
        </p:nvSpPr>
        <p:spPr/>
        <p:txBody>
          <a:bodyPr/>
          <a:lstStyle/>
          <a:p>
            <a:r>
              <a:rPr lang="en-US" noProof="0" dirty="0">
                <a:latin typeface="Montserrat" pitchFamily="2" charset="77"/>
              </a:rPr>
              <a:t>Data-friendly way</a:t>
            </a:r>
          </a:p>
        </p:txBody>
      </p:sp>
    </p:spTree>
    <p:extLst>
      <p:ext uri="{BB962C8B-B14F-4D97-AF65-F5344CB8AC3E}">
        <p14:creationId xmlns:p14="http://schemas.microsoft.com/office/powerpoint/2010/main" val="2580605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1">
            <a:extLst>
              <a:ext uri="{FF2B5EF4-FFF2-40B4-BE49-F238E27FC236}">
                <a16:creationId xmlns:a16="http://schemas.microsoft.com/office/drawing/2014/main" id="{D265DF75-DC95-CD79-1E10-FAE4DC8B5A0B}"/>
              </a:ext>
            </a:extLst>
          </p:cNvPr>
          <p:cNvSpPr>
            <a:spLocks noGrp="1"/>
          </p:cNvSpPr>
          <p:nvPr>
            <p:ph idx="1"/>
          </p:nvPr>
        </p:nvSpPr>
        <p:spPr>
          <a:xfrm>
            <a:off x="517525" y="2881288"/>
            <a:ext cx="10871200" cy="3474356"/>
          </a:xfrm>
        </p:spPr>
        <p:txBody>
          <a:bodyPr/>
          <a:lstStyle/>
          <a:p>
            <a:r>
              <a:rPr lang="en-US" sz="1400" b="1" noProof="0" dirty="0">
                <a:solidFill>
                  <a:schemeClr val="accent4"/>
                </a:solidFill>
                <a:latin typeface="Montserrat" pitchFamily="2" charset="77"/>
              </a:rPr>
              <a:t>Neural network: </a:t>
            </a:r>
            <a:r>
              <a:rPr lang="en-US" sz="1400" noProof="0" dirty="0">
                <a:solidFill>
                  <a:schemeClr val="accent4"/>
                </a:solidFill>
                <a:latin typeface="Montserrat" pitchFamily="2" charset="77"/>
              </a:rPr>
              <a:t>A computational model inspired by the workings of the biological brain, which is used primarily in the fields of artificial intelligence and machine learning. It consists of many interconnected units called neurons or nodes. These units are organized into layers that process input data and then pass it on to subsequent layers in order to accomplish a specific task, such as image classification, speech recognition, value prediction, or decision‑making.</a:t>
            </a:r>
          </a:p>
          <a:p>
            <a:r>
              <a:rPr lang="en-US" sz="1400" b="1" noProof="0" dirty="0">
                <a:solidFill>
                  <a:schemeClr val="accent4"/>
                </a:solidFill>
                <a:latin typeface="Montserrat" pitchFamily="2" charset="77"/>
              </a:rPr>
              <a:t>Artificial intelligence: </a:t>
            </a:r>
            <a:r>
              <a:rPr lang="en-US" sz="1400" noProof="0" dirty="0">
                <a:solidFill>
                  <a:schemeClr val="accent4"/>
                </a:solidFill>
                <a:latin typeface="Montserrat" pitchFamily="2" charset="77"/>
              </a:rPr>
              <a:t>A set of heuristic algorithms designed to solve zero‑shot problems, employing complex mathematical equations that include at least one random parameter and at least one parameter produced during the learning process.</a:t>
            </a:r>
          </a:p>
          <a:p>
            <a:r>
              <a:rPr lang="en-US" sz="1400" b="1" noProof="0" dirty="0">
                <a:solidFill>
                  <a:schemeClr val="accent4"/>
                </a:solidFill>
                <a:latin typeface="Montserrat" pitchFamily="2" charset="77"/>
              </a:rPr>
              <a:t>LLM (Large Language Model): </a:t>
            </a:r>
            <a:r>
              <a:rPr lang="en-US" sz="1400" noProof="0" dirty="0">
                <a:solidFill>
                  <a:schemeClr val="accent4"/>
                </a:solidFill>
                <a:latin typeface="Montserrat" pitchFamily="2" charset="77"/>
              </a:rPr>
              <a:t>a type of artificial intelligence (AI) model that is based on an advanced neural network architecture—typically the transformer—and is trained on enormous text datasets. Its primary purpose is to understand, generate, and process human natural language. Thanks to its large number of parameters and the scale of its training data, an LLM can answer questions, translate texts, write articles, engage in conversations, and perform other language‑related tasks.</a:t>
            </a:r>
          </a:p>
        </p:txBody>
      </p:sp>
      <p:sp>
        <p:nvSpPr>
          <p:cNvPr id="8" name="Tytuł 2">
            <a:extLst>
              <a:ext uri="{FF2B5EF4-FFF2-40B4-BE49-F238E27FC236}">
                <a16:creationId xmlns:a16="http://schemas.microsoft.com/office/drawing/2014/main" id="{BD6F994B-EB30-0370-36EE-2C69AC8E6971}"/>
              </a:ext>
            </a:extLst>
          </p:cNvPr>
          <p:cNvSpPr>
            <a:spLocks noGrp="1"/>
          </p:cNvSpPr>
          <p:nvPr>
            <p:ph type="title"/>
          </p:nvPr>
        </p:nvSpPr>
        <p:spPr>
          <a:xfrm>
            <a:off x="517525" y="1937209"/>
            <a:ext cx="7759783" cy="1011107"/>
          </a:xfrm>
        </p:spPr>
        <p:txBody>
          <a:bodyPr/>
          <a:lstStyle/>
          <a:p>
            <a:r>
              <a:rPr lang="en-US" noProof="0" dirty="0"/>
              <a:t>Important terms</a:t>
            </a:r>
          </a:p>
        </p:txBody>
      </p:sp>
      <p:sp>
        <p:nvSpPr>
          <p:cNvPr id="9" name="Symbol zastępczy tekstu 3">
            <a:extLst>
              <a:ext uri="{FF2B5EF4-FFF2-40B4-BE49-F238E27FC236}">
                <a16:creationId xmlns:a16="http://schemas.microsoft.com/office/drawing/2014/main" id="{78D117CC-8430-905C-4FC6-0F7D6E17F68B}"/>
              </a:ext>
            </a:extLst>
          </p:cNvPr>
          <p:cNvSpPr>
            <a:spLocks noGrp="1"/>
          </p:cNvSpPr>
          <p:nvPr>
            <p:ph type="body" sz="quarter" idx="10"/>
          </p:nvPr>
        </p:nvSpPr>
        <p:spPr>
          <a:xfrm>
            <a:off x="517525" y="1461638"/>
            <a:ext cx="5262563" cy="295276"/>
          </a:xfrm>
        </p:spPr>
        <p:txBody>
          <a:bodyPr/>
          <a:lstStyle/>
          <a:p>
            <a:r>
              <a:rPr lang="en-US" noProof="0" dirty="0"/>
              <a:t>Basics</a:t>
            </a:r>
          </a:p>
        </p:txBody>
      </p:sp>
      <p:pic>
        <p:nvPicPr>
          <p:cNvPr id="10" name="Picture 2">
            <a:extLst>
              <a:ext uri="{FF2B5EF4-FFF2-40B4-BE49-F238E27FC236}">
                <a16:creationId xmlns:a16="http://schemas.microsoft.com/office/drawing/2014/main" id="{42D093A8-C432-AB7A-82D2-95952D6DF60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51327" y="962603"/>
            <a:ext cx="3366718" cy="178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4739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0E269E54-024F-682A-9CE9-C3E1BA032AD0}"/>
              </a:ext>
            </a:extLst>
          </p:cNvPr>
          <p:cNvSpPr>
            <a:spLocks noGrp="1"/>
          </p:cNvSpPr>
          <p:nvPr>
            <p:ph type="title"/>
          </p:nvPr>
        </p:nvSpPr>
        <p:spPr/>
        <p:txBody>
          <a:bodyPr/>
          <a:lstStyle/>
          <a:p>
            <a:r>
              <a:rPr lang="en-US" noProof="0" dirty="0"/>
              <a:t>Custom way</a:t>
            </a:r>
          </a:p>
        </p:txBody>
      </p:sp>
      <p:sp>
        <p:nvSpPr>
          <p:cNvPr id="8" name="Dowolny kształt 7">
            <a:extLst>
              <a:ext uri="{FF2B5EF4-FFF2-40B4-BE49-F238E27FC236}">
                <a16:creationId xmlns:a16="http://schemas.microsoft.com/office/drawing/2014/main" id="{F690D4B3-A764-BE6E-AD7B-7E4DE7AF3DFF}"/>
              </a:ext>
            </a:extLst>
          </p:cNvPr>
          <p:cNvSpPr/>
          <p:nvPr/>
        </p:nvSpPr>
        <p:spPr>
          <a:xfrm>
            <a:off x="0" y="-1"/>
            <a:ext cx="12192000" cy="2824716"/>
          </a:xfrm>
          <a:custGeom>
            <a:avLst/>
            <a:gdLst>
              <a:gd name="connsiteX0" fmla="*/ 0 w 12192000"/>
              <a:gd name="connsiteY0" fmla="*/ 0 h 2824716"/>
              <a:gd name="connsiteX1" fmla="*/ 12192000 w 12192000"/>
              <a:gd name="connsiteY1" fmla="*/ 0 h 2824716"/>
              <a:gd name="connsiteX2" fmla="*/ 12192000 w 12192000"/>
              <a:gd name="connsiteY2" fmla="*/ 2088351 h 2824716"/>
              <a:gd name="connsiteX3" fmla="*/ 12191999 w 12192000"/>
              <a:gd name="connsiteY3" fmla="*/ 2088351 h 2824716"/>
              <a:gd name="connsiteX4" fmla="*/ 12191999 w 12192000"/>
              <a:gd name="connsiteY4" fmla="*/ 2824716 h 2824716"/>
              <a:gd name="connsiteX5" fmla="*/ 2143692 w 12192000"/>
              <a:gd name="connsiteY5" fmla="*/ 2824716 h 2824716"/>
              <a:gd name="connsiteX6" fmla="*/ 2143692 w 12192000"/>
              <a:gd name="connsiteY6" fmla="*/ 2088351 h 2824716"/>
              <a:gd name="connsiteX7" fmla="*/ 0 w 12192000"/>
              <a:gd name="connsiteY7" fmla="*/ 2088351 h 282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24716">
                <a:moveTo>
                  <a:pt x="0" y="0"/>
                </a:moveTo>
                <a:lnTo>
                  <a:pt x="12192000" y="0"/>
                </a:lnTo>
                <a:lnTo>
                  <a:pt x="12192000" y="2088351"/>
                </a:lnTo>
                <a:lnTo>
                  <a:pt x="12191999" y="2088351"/>
                </a:lnTo>
                <a:lnTo>
                  <a:pt x="12191999" y="2824716"/>
                </a:lnTo>
                <a:lnTo>
                  <a:pt x="2143692" y="2824716"/>
                </a:lnTo>
                <a:lnTo>
                  <a:pt x="2143692" y="2088351"/>
                </a:lnTo>
                <a:lnTo>
                  <a:pt x="0" y="2088351"/>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
        <p:nvSpPr>
          <p:cNvPr id="15" name="Tytuł 2">
            <a:extLst>
              <a:ext uri="{FF2B5EF4-FFF2-40B4-BE49-F238E27FC236}">
                <a16:creationId xmlns:a16="http://schemas.microsoft.com/office/drawing/2014/main" id="{616D6E2A-07F5-8E1D-8002-46D63A2674DD}"/>
              </a:ext>
            </a:extLst>
          </p:cNvPr>
          <p:cNvSpPr txBox="1">
            <a:spLocks/>
          </p:cNvSpPr>
          <p:nvPr/>
        </p:nvSpPr>
        <p:spPr>
          <a:xfrm>
            <a:off x="517525"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Pick tech stack for your need</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Python is state-of-the-art AI language. But if the AI is just an API call, consider using Java with much better performance at high load.</a:t>
            </a:r>
            <a:endParaRPr lang="en-US" sz="1200" b="0" noProof="0" dirty="0">
              <a:ea typeface="Open Sans Light" panose="020B0306030504020204" pitchFamily="34" charset="0"/>
              <a:cs typeface="Open Sans Light" panose="020B0306030504020204" pitchFamily="34" charset="0"/>
            </a:endParaRPr>
          </a:p>
        </p:txBody>
      </p:sp>
      <p:cxnSp>
        <p:nvCxnSpPr>
          <p:cNvPr id="16" name="Łącznik prosty 15">
            <a:extLst>
              <a:ext uri="{FF2B5EF4-FFF2-40B4-BE49-F238E27FC236}">
                <a16:creationId xmlns:a16="http://schemas.microsoft.com/office/drawing/2014/main" id="{FFAE0B99-CF2C-2CCF-756D-25DE5E973F74}"/>
              </a:ext>
            </a:extLst>
          </p:cNvPr>
          <p:cNvCxnSpPr>
            <a:cxnSpLocks/>
          </p:cNvCxnSpPr>
          <p:nvPr/>
        </p:nvCxnSpPr>
        <p:spPr>
          <a:xfrm>
            <a:off x="517525"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17" name="Grafika 16">
            <a:extLst>
              <a:ext uri="{FF2B5EF4-FFF2-40B4-BE49-F238E27FC236}">
                <a16:creationId xmlns:a16="http://schemas.microsoft.com/office/drawing/2014/main" id="{A884A9B8-91DF-4C85-B1E6-AFFB89F88F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9900" y="4388489"/>
            <a:ext cx="520700" cy="520700"/>
          </a:xfrm>
          <a:prstGeom prst="rect">
            <a:avLst/>
          </a:prstGeom>
        </p:spPr>
      </p:pic>
      <p:sp>
        <p:nvSpPr>
          <p:cNvPr id="18" name="Tytuł 2">
            <a:extLst>
              <a:ext uri="{FF2B5EF4-FFF2-40B4-BE49-F238E27FC236}">
                <a16:creationId xmlns:a16="http://schemas.microsoft.com/office/drawing/2014/main" id="{95019FD1-0F94-96EA-456B-6373BEA9B5A5}"/>
              </a:ext>
            </a:extLst>
          </p:cNvPr>
          <p:cNvSpPr txBox="1">
            <a:spLocks/>
          </p:cNvSpPr>
          <p:nvPr/>
        </p:nvSpPr>
        <p:spPr>
          <a:xfrm>
            <a:off x="3413608"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Choose models you need</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Consider cost reduction by using „mini” models or even self hosted ones. Consider fine-tunned models for domain-specific language.</a:t>
            </a:r>
            <a:endParaRPr lang="en-US" sz="1200" b="0" noProof="0" dirty="0">
              <a:ea typeface="Open Sans Light" panose="020B0306030504020204" pitchFamily="34" charset="0"/>
              <a:cs typeface="Open Sans Light" panose="020B0306030504020204" pitchFamily="34" charset="0"/>
            </a:endParaRPr>
          </a:p>
        </p:txBody>
      </p:sp>
      <p:cxnSp>
        <p:nvCxnSpPr>
          <p:cNvPr id="19" name="Łącznik prosty 18">
            <a:extLst>
              <a:ext uri="{FF2B5EF4-FFF2-40B4-BE49-F238E27FC236}">
                <a16:creationId xmlns:a16="http://schemas.microsoft.com/office/drawing/2014/main" id="{3DBBE2F1-A699-0C53-96E5-6ED4D14E5947}"/>
              </a:ext>
            </a:extLst>
          </p:cNvPr>
          <p:cNvCxnSpPr>
            <a:cxnSpLocks/>
          </p:cNvCxnSpPr>
          <p:nvPr/>
        </p:nvCxnSpPr>
        <p:spPr>
          <a:xfrm>
            <a:off x="3413608"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0" name="Grafika 19">
            <a:extLst>
              <a:ext uri="{FF2B5EF4-FFF2-40B4-BE49-F238E27FC236}">
                <a16:creationId xmlns:a16="http://schemas.microsoft.com/office/drawing/2014/main" id="{B21D9FC9-C693-366D-BF44-624174D78A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328366" y="4350872"/>
            <a:ext cx="595934" cy="595934"/>
          </a:xfrm>
          <a:prstGeom prst="rect">
            <a:avLst/>
          </a:prstGeom>
        </p:spPr>
      </p:pic>
      <p:sp>
        <p:nvSpPr>
          <p:cNvPr id="21" name="Tytuł 2">
            <a:extLst>
              <a:ext uri="{FF2B5EF4-FFF2-40B4-BE49-F238E27FC236}">
                <a16:creationId xmlns:a16="http://schemas.microsoft.com/office/drawing/2014/main" id="{16A7794C-782C-9605-5A39-99D68F8BA772}"/>
              </a:ext>
            </a:extLst>
          </p:cNvPr>
          <p:cNvSpPr txBox="1">
            <a:spLocks/>
          </p:cNvSpPr>
          <p:nvPr/>
        </p:nvSpPr>
        <p:spPr>
          <a:xfrm>
            <a:off x="6309691"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Don’t use a sledgehammer to crack a nut</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Use your own logic instead of LLM when possible. Don’t use agents if you could use tools instead.</a:t>
            </a:r>
            <a:endParaRPr lang="en-US" sz="1200" b="0" noProof="0" dirty="0">
              <a:ea typeface="Open Sans Light" panose="020B0306030504020204" pitchFamily="34" charset="0"/>
              <a:cs typeface="Open Sans Light" panose="020B0306030504020204" pitchFamily="34" charset="0"/>
            </a:endParaRPr>
          </a:p>
        </p:txBody>
      </p:sp>
      <p:cxnSp>
        <p:nvCxnSpPr>
          <p:cNvPr id="22" name="Łącznik prosty 21">
            <a:extLst>
              <a:ext uri="{FF2B5EF4-FFF2-40B4-BE49-F238E27FC236}">
                <a16:creationId xmlns:a16="http://schemas.microsoft.com/office/drawing/2014/main" id="{82702069-D4FB-6397-80F0-A232E69FE314}"/>
              </a:ext>
            </a:extLst>
          </p:cNvPr>
          <p:cNvCxnSpPr>
            <a:cxnSpLocks/>
          </p:cNvCxnSpPr>
          <p:nvPr/>
        </p:nvCxnSpPr>
        <p:spPr>
          <a:xfrm>
            <a:off x="6309691"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3" name="Grafika 22">
            <a:extLst>
              <a:ext uri="{FF2B5EF4-FFF2-40B4-BE49-F238E27FC236}">
                <a16:creationId xmlns:a16="http://schemas.microsoft.com/office/drawing/2014/main" id="{DD81E754-2663-E119-7D74-9C45D9A8130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06372" y="4332795"/>
            <a:ext cx="632088" cy="632088"/>
          </a:xfrm>
          <a:prstGeom prst="rect">
            <a:avLst/>
          </a:prstGeom>
        </p:spPr>
      </p:pic>
      <p:sp>
        <p:nvSpPr>
          <p:cNvPr id="24" name="Tytuł 2">
            <a:extLst>
              <a:ext uri="{FF2B5EF4-FFF2-40B4-BE49-F238E27FC236}">
                <a16:creationId xmlns:a16="http://schemas.microsoft.com/office/drawing/2014/main" id="{375FB240-B14B-4B82-564F-1F65F8833FEC}"/>
              </a:ext>
            </a:extLst>
          </p:cNvPr>
          <p:cNvSpPr txBox="1">
            <a:spLocks/>
          </p:cNvSpPr>
          <p:nvPr/>
        </p:nvSpPr>
        <p:spPr>
          <a:xfrm>
            <a:off x="9205775"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Mind the I/O</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Most of your application CPU time is waiting. Keep it in mind when designing the application.</a:t>
            </a:r>
            <a:endParaRPr lang="en-US" sz="1200" b="0" noProof="0" dirty="0">
              <a:ea typeface="Open Sans Light" panose="020B0306030504020204" pitchFamily="34" charset="0"/>
              <a:cs typeface="Open Sans Light" panose="020B0306030504020204" pitchFamily="34" charset="0"/>
            </a:endParaRPr>
          </a:p>
        </p:txBody>
      </p:sp>
      <p:cxnSp>
        <p:nvCxnSpPr>
          <p:cNvPr id="25" name="Łącznik prosty 24">
            <a:extLst>
              <a:ext uri="{FF2B5EF4-FFF2-40B4-BE49-F238E27FC236}">
                <a16:creationId xmlns:a16="http://schemas.microsoft.com/office/drawing/2014/main" id="{3EC81B44-67B6-CDD3-820D-6942A4209038}"/>
              </a:ext>
            </a:extLst>
          </p:cNvPr>
          <p:cNvCxnSpPr>
            <a:cxnSpLocks/>
          </p:cNvCxnSpPr>
          <p:nvPr/>
        </p:nvCxnSpPr>
        <p:spPr>
          <a:xfrm>
            <a:off x="9205775"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6" name="Grafika 25">
            <a:extLst>
              <a:ext uri="{FF2B5EF4-FFF2-40B4-BE49-F238E27FC236}">
                <a16:creationId xmlns:a16="http://schemas.microsoft.com/office/drawing/2014/main" id="{C34DB50A-CBF2-7033-35D1-18A13AA5E99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102456" y="4332795"/>
            <a:ext cx="632088" cy="632088"/>
          </a:xfrm>
          <a:prstGeom prst="rect">
            <a:avLst/>
          </a:prstGeom>
        </p:spPr>
      </p:pic>
    </p:spTree>
    <p:extLst>
      <p:ext uri="{BB962C8B-B14F-4D97-AF65-F5344CB8AC3E}">
        <p14:creationId xmlns:p14="http://schemas.microsoft.com/office/powerpoint/2010/main" val="64676212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D10F0C9-88FB-472F-DB12-10419243E59E}"/>
              </a:ext>
            </a:extLst>
          </p:cNvPr>
          <p:cNvSpPr>
            <a:spLocks noGrp="1"/>
          </p:cNvSpPr>
          <p:nvPr>
            <p:ph type="title"/>
          </p:nvPr>
        </p:nvSpPr>
        <p:spPr/>
        <p:txBody>
          <a:bodyPr>
            <a:normAutofit/>
          </a:bodyPr>
          <a:lstStyle/>
          <a:p>
            <a:r>
              <a:rPr lang="en-US" noProof="0" dirty="0"/>
              <a:t>It’s a long way to production</a:t>
            </a:r>
            <a:r>
              <a:rPr lang="pl-PL" noProof="0" dirty="0"/>
              <a:t> from </a:t>
            </a:r>
            <a:r>
              <a:rPr lang="pl-PL" noProof="0" dirty="0" err="1"/>
              <a:t>PoC</a:t>
            </a:r>
            <a:endParaRPr lang="en-US" noProof="0" dirty="0"/>
          </a:p>
        </p:txBody>
      </p:sp>
      <p:sp>
        <p:nvSpPr>
          <p:cNvPr id="6" name="Dowolny kształt 5">
            <a:extLst>
              <a:ext uri="{FF2B5EF4-FFF2-40B4-BE49-F238E27FC236}">
                <a16:creationId xmlns:a16="http://schemas.microsoft.com/office/drawing/2014/main" id="{BD7A474F-E75A-B458-599C-7D03D42F16F6}"/>
              </a:ext>
            </a:extLst>
          </p:cNvPr>
          <p:cNvSpPr/>
          <p:nvPr/>
        </p:nvSpPr>
        <p:spPr>
          <a:xfrm>
            <a:off x="0" y="0"/>
            <a:ext cx="12192000" cy="5050466"/>
          </a:xfrm>
          <a:custGeom>
            <a:avLst/>
            <a:gdLst>
              <a:gd name="connsiteX0" fmla="*/ 0 w 12192000"/>
              <a:gd name="connsiteY0" fmla="*/ 0 h 5050466"/>
              <a:gd name="connsiteX1" fmla="*/ 12192000 w 12192000"/>
              <a:gd name="connsiteY1" fmla="*/ 0 h 5050466"/>
              <a:gd name="connsiteX2" fmla="*/ 12192000 w 12192000"/>
              <a:gd name="connsiteY2" fmla="*/ 3870412 h 5050466"/>
              <a:gd name="connsiteX3" fmla="*/ 12192000 w 12192000"/>
              <a:gd name="connsiteY3" fmla="*/ 4316819 h 5050466"/>
              <a:gd name="connsiteX4" fmla="*/ 12192000 w 12192000"/>
              <a:gd name="connsiteY4" fmla="*/ 5050466 h 5050466"/>
              <a:gd name="connsiteX5" fmla="*/ 2141317 w 12192000"/>
              <a:gd name="connsiteY5" fmla="*/ 5050466 h 5050466"/>
              <a:gd name="connsiteX6" fmla="*/ 2141317 w 12192000"/>
              <a:gd name="connsiteY6" fmla="*/ 4316819 h 5050466"/>
              <a:gd name="connsiteX7" fmla="*/ 0 w 12192000"/>
              <a:gd name="connsiteY7" fmla="*/ 4316819 h 50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50466">
                <a:moveTo>
                  <a:pt x="0" y="0"/>
                </a:moveTo>
                <a:lnTo>
                  <a:pt x="12192000" y="0"/>
                </a:lnTo>
                <a:lnTo>
                  <a:pt x="12192000" y="3870412"/>
                </a:lnTo>
                <a:lnTo>
                  <a:pt x="12192000" y="4316819"/>
                </a:lnTo>
                <a:lnTo>
                  <a:pt x="12192000" y="5050466"/>
                </a:lnTo>
                <a:lnTo>
                  <a:pt x="2141317" y="5050466"/>
                </a:lnTo>
                <a:lnTo>
                  <a:pt x="2141317" y="4316819"/>
                </a:lnTo>
                <a:lnTo>
                  <a:pt x="0" y="4316819"/>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260565366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9CEB2-2598-E1E1-7CC1-AD103B4C0EA4}"/>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7ADAB932-1317-7F8D-A9EC-C22370E7B70F}"/>
              </a:ext>
            </a:extLst>
          </p:cNvPr>
          <p:cNvSpPr>
            <a:spLocks noGrp="1"/>
          </p:cNvSpPr>
          <p:nvPr>
            <p:ph type="title"/>
          </p:nvPr>
        </p:nvSpPr>
        <p:spPr>
          <a:xfrm>
            <a:off x="800607" y="3757405"/>
            <a:ext cx="10588118" cy="1389361"/>
          </a:xfrm>
        </p:spPr>
        <p:txBody>
          <a:bodyPr/>
          <a:lstStyle/>
          <a:p>
            <a:r>
              <a:rPr lang="en-US" noProof="0" dirty="0"/>
              <a:t>Chatbot Application</a:t>
            </a:r>
          </a:p>
        </p:txBody>
      </p:sp>
      <p:sp>
        <p:nvSpPr>
          <p:cNvPr id="4" name="Symbol zastępczy tekstu 3">
            <a:extLst>
              <a:ext uri="{FF2B5EF4-FFF2-40B4-BE49-F238E27FC236}">
                <a16:creationId xmlns:a16="http://schemas.microsoft.com/office/drawing/2014/main" id="{E6B35AC5-9988-0113-986F-8C7211F75183}"/>
              </a:ext>
            </a:extLst>
          </p:cNvPr>
          <p:cNvSpPr>
            <a:spLocks noGrp="1"/>
          </p:cNvSpPr>
          <p:nvPr>
            <p:ph type="body" idx="1"/>
          </p:nvPr>
        </p:nvSpPr>
        <p:spPr>
          <a:xfrm>
            <a:off x="803275" y="5354690"/>
            <a:ext cx="10585450" cy="536659"/>
          </a:xfrm>
        </p:spPr>
        <p:txBody>
          <a:bodyPr/>
          <a:lstStyle/>
          <a:p>
            <a:r>
              <a:rPr lang="en-US" noProof="0" dirty="0"/>
              <a:t>Easy to start, hard to master</a:t>
            </a:r>
          </a:p>
        </p:txBody>
      </p:sp>
      <p:sp>
        <p:nvSpPr>
          <p:cNvPr id="5" name="Symbol zastępczy tekstu 4">
            <a:extLst>
              <a:ext uri="{FF2B5EF4-FFF2-40B4-BE49-F238E27FC236}">
                <a16:creationId xmlns:a16="http://schemas.microsoft.com/office/drawing/2014/main" id="{63FF92A4-EFE6-1FDB-697A-3DEC0ABF27C2}"/>
              </a:ext>
            </a:extLst>
          </p:cNvPr>
          <p:cNvSpPr>
            <a:spLocks noGrp="1"/>
          </p:cNvSpPr>
          <p:nvPr>
            <p:ph type="body" sz="quarter" idx="15"/>
          </p:nvPr>
        </p:nvSpPr>
        <p:spPr>
          <a:xfrm>
            <a:off x="803276" y="5995988"/>
            <a:ext cx="4996634" cy="277812"/>
          </a:xfrm>
        </p:spPr>
        <p:txBody>
          <a:bodyPr/>
          <a:lstStyle/>
          <a:p>
            <a:r>
              <a:rPr lang="en-US" noProof="0" dirty="0"/>
              <a:t>Dr. Damian Petrecki, BEng, </a:t>
            </a:r>
            <a:r>
              <a:rPr lang="en-US" noProof="0" dirty="0" err="1"/>
              <a:t>Msc</a:t>
            </a:r>
            <a:r>
              <a:rPr lang="en-US" noProof="0" dirty="0"/>
              <a:t>, PhD</a:t>
            </a:r>
          </a:p>
          <a:p>
            <a:endParaRPr lang="en-US" noProof="0" dirty="0"/>
          </a:p>
        </p:txBody>
      </p:sp>
      <p:sp>
        <p:nvSpPr>
          <p:cNvPr id="6" name="Symbol zastępczy tekstu 5">
            <a:extLst>
              <a:ext uri="{FF2B5EF4-FFF2-40B4-BE49-F238E27FC236}">
                <a16:creationId xmlns:a16="http://schemas.microsoft.com/office/drawing/2014/main" id="{AB11CEEB-57DF-E852-B2B5-E45EA198E4F7}"/>
              </a:ext>
            </a:extLst>
          </p:cNvPr>
          <p:cNvSpPr>
            <a:spLocks noGrp="1"/>
          </p:cNvSpPr>
          <p:nvPr>
            <p:ph type="body" sz="quarter" idx="16"/>
          </p:nvPr>
        </p:nvSpPr>
        <p:spPr>
          <a:xfrm>
            <a:off x="5685183" y="5995988"/>
            <a:ext cx="5703542" cy="277812"/>
          </a:xfrm>
        </p:spPr>
        <p:txBody>
          <a:bodyPr/>
          <a:lstStyle/>
          <a:p>
            <a:r>
              <a:rPr lang="en-US" noProof="0" dirty="0"/>
              <a:t>Grape Up Sp. z o</a:t>
            </a:r>
            <a:r>
              <a:rPr lang="pl-PL" dirty="0"/>
              <a:t>. </a:t>
            </a:r>
            <a:r>
              <a:rPr lang="en-US" noProof="0" dirty="0"/>
              <a:t>o.  |  Kraków, Poland  |  damian.petrecki@grapeup.com</a:t>
            </a:r>
          </a:p>
          <a:p>
            <a:endParaRPr lang="en-US" noProof="0" dirty="0"/>
          </a:p>
        </p:txBody>
      </p:sp>
      <p:sp>
        <p:nvSpPr>
          <p:cNvPr id="7" name="Dowolny kształt 6">
            <a:extLst>
              <a:ext uri="{FF2B5EF4-FFF2-40B4-BE49-F238E27FC236}">
                <a16:creationId xmlns:a16="http://schemas.microsoft.com/office/drawing/2014/main" id="{685A8266-2F66-E2CB-3CEA-FD67B411884B}"/>
              </a:ext>
            </a:extLst>
          </p:cNvPr>
          <p:cNvSpPr/>
          <p:nvPr/>
        </p:nvSpPr>
        <p:spPr>
          <a:xfrm>
            <a:off x="-11289" y="17426"/>
            <a:ext cx="12192000" cy="3414156"/>
          </a:xfrm>
          <a:custGeom>
            <a:avLst/>
            <a:gdLst>
              <a:gd name="connsiteX0" fmla="*/ 0 w 12192000"/>
              <a:gd name="connsiteY0" fmla="*/ 0 h 3414156"/>
              <a:gd name="connsiteX1" fmla="*/ 12192000 w 12192000"/>
              <a:gd name="connsiteY1" fmla="*/ 0 h 3414156"/>
              <a:gd name="connsiteX2" fmla="*/ 12192000 w 12192000"/>
              <a:gd name="connsiteY2" fmla="*/ 1692804 h 3414156"/>
              <a:gd name="connsiteX3" fmla="*/ 12192000 w 12192000"/>
              <a:gd name="connsiteY3" fmla="*/ 1704886 h 3414156"/>
              <a:gd name="connsiteX4" fmla="*/ 12192000 w 12192000"/>
              <a:gd name="connsiteY4" fmla="*/ 3414156 h 3414156"/>
              <a:gd name="connsiteX5" fmla="*/ 4067299 w 12192000"/>
              <a:gd name="connsiteY5" fmla="*/ 3414156 h 3414156"/>
              <a:gd name="connsiteX6" fmla="*/ 4067299 w 12192000"/>
              <a:gd name="connsiteY6" fmla="*/ 1704886 h 3414156"/>
              <a:gd name="connsiteX7" fmla="*/ 0 w 12192000"/>
              <a:gd name="connsiteY7" fmla="*/ 1704886 h 34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14156">
                <a:moveTo>
                  <a:pt x="0" y="0"/>
                </a:moveTo>
                <a:lnTo>
                  <a:pt x="12192000" y="0"/>
                </a:lnTo>
                <a:lnTo>
                  <a:pt x="12192000" y="1692804"/>
                </a:lnTo>
                <a:lnTo>
                  <a:pt x="12192000" y="1704886"/>
                </a:lnTo>
                <a:lnTo>
                  <a:pt x="12192000" y="3414156"/>
                </a:lnTo>
                <a:lnTo>
                  <a:pt x="4067299" y="3414156"/>
                </a:lnTo>
                <a:lnTo>
                  <a:pt x="4067299" y="1704886"/>
                </a:lnTo>
                <a:lnTo>
                  <a:pt x="0" y="1704886"/>
                </a:lnTo>
                <a:close/>
              </a:path>
            </a:pathLst>
          </a:custGeom>
          <a:blipFill>
            <a:blip r:embed="rId3" cstate="screen">
              <a:extLst>
                <a:ext uri="{28A0092B-C50C-407E-A947-70E740481C1C}">
                  <a14:useLocalDpi xmlns:a14="http://schemas.microsoft.com/office/drawing/2010/main" val="0"/>
                </a:ext>
              </a:extLst>
            </a:blip>
            <a:srcRect/>
            <a:stretch>
              <a:fillRect t="-10388" b="-743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noProof="0" dirty="0">
              <a:latin typeface="Montserrat"/>
            </a:endParaRPr>
          </a:p>
        </p:txBody>
      </p:sp>
      <p:pic>
        <p:nvPicPr>
          <p:cNvPr id="12" name="Obraz 11">
            <a:extLst>
              <a:ext uri="{FF2B5EF4-FFF2-40B4-BE49-F238E27FC236}">
                <a16:creationId xmlns:a16="http://schemas.microsoft.com/office/drawing/2014/main" id="{C8F45A14-A48B-D4CE-390B-948003D6C1C2}"/>
              </a:ext>
            </a:extLst>
          </p:cNvPr>
          <p:cNvPicPr>
            <a:picLocks noChangeAspect="1"/>
          </p:cNvPicPr>
          <p:nvPr/>
        </p:nvPicPr>
        <p:blipFill>
          <a:blip r:embed="rId4"/>
          <a:stretch>
            <a:fillRect/>
          </a:stretch>
        </p:blipFill>
        <p:spPr>
          <a:xfrm>
            <a:off x="9055662" y="3822543"/>
            <a:ext cx="1800476" cy="1800476"/>
          </a:xfrm>
          <a:prstGeom prst="rect">
            <a:avLst/>
          </a:prstGeom>
        </p:spPr>
      </p:pic>
    </p:spTree>
    <p:extLst>
      <p:ext uri="{BB962C8B-B14F-4D97-AF65-F5344CB8AC3E}">
        <p14:creationId xmlns:p14="http://schemas.microsoft.com/office/powerpoint/2010/main" val="8892095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EAB02-3EDE-33F2-4E10-81B240115BF1}"/>
            </a:ext>
          </a:extLst>
        </p:cNvPr>
        <p:cNvGrpSpPr/>
        <p:nvPr/>
      </p:nvGrpSpPr>
      <p:grpSpPr>
        <a:xfrm>
          <a:off x="0" y="0"/>
          <a:ext cx="0" cy="0"/>
          <a:chOff x="0" y="0"/>
          <a:chExt cx="0" cy="0"/>
        </a:xfrm>
      </p:grpSpPr>
      <p:sp>
        <p:nvSpPr>
          <p:cNvPr id="7" name="Symbol zastępczy zawartości 1">
            <a:extLst>
              <a:ext uri="{FF2B5EF4-FFF2-40B4-BE49-F238E27FC236}">
                <a16:creationId xmlns:a16="http://schemas.microsoft.com/office/drawing/2014/main" id="{D0CEED62-7F38-9290-DA56-9E01736DF110}"/>
              </a:ext>
            </a:extLst>
          </p:cNvPr>
          <p:cNvSpPr>
            <a:spLocks noGrp="1"/>
          </p:cNvSpPr>
          <p:nvPr>
            <p:ph idx="1"/>
          </p:nvPr>
        </p:nvSpPr>
        <p:spPr>
          <a:xfrm>
            <a:off x="517525" y="3841758"/>
            <a:ext cx="10871200" cy="2513886"/>
          </a:xfrm>
        </p:spPr>
        <p:txBody>
          <a:bodyPr/>
          <a:lstStyle/>
          <a:p>
            <a:r>
              <a:rPr lang="en-US" sz="1400" b="1" noProof="0" dirty="0">
                <a:solidFill>
                  <a:schemeClr val="accent4"/>
                </a:solidFill>
                <a:latin typeface="Montserrat" pitchFamily="2" charset="77"/>
              </a:rPr>
              <a:t>Method: </a:t>
            </a:r>
            <a:r>
              <a:rPr lang="en-US" sz="1400" noProof="0" dirty="0">
                <a:solidFill>
                  <a:schemeClr val="accent4"/>
                </a:solidFill>
                <a:latin typeface="Montserrat" pitchFamily="2" charset="77"/>
              </a:rPr>
              <a:t>Embedding is a method of converting data (e.g., words, images) into numerical vectors. It’s the way learning models transform complex, raw data into a form that’s easier to analyze and process.</a:t>
            </a:r>
          </a:p>
          <a:p>
            <a:r>
              <a:rPr lang="en-US" sz="1400" b="1" noProof="0" dirty="0">
                <a:solidFill>
                  <a:schemeClr val="accent4"/>
                </a:solidFill>
                <a:latin typeface="Montserrat" pitchFamily="2" charset="77"/>
              </a:rPr>
              <a:t>Process:</a:t>
            </a:r>
            <a:r>
              <a:rPr lang="en-US" sz="1400" noProof="0" dirty="0">
                <a:solidFill>
                  <a:schemeClr val="accent4"/>
                </a:solidFill>
                <a:latin typeface="Montserrat" pitchFamily="2" charset="77"/>
              </a:rPr>
              <a:t> The process of creating an embedding involves training a model to learn a representation of the data such that similar objects (e.g., words with related meanings) end up close to each other in the vector space.</a:t>
            </a:r>
          </a:p>
          <a:p>
            <a:r>
              <a:rPr lang="en-US" sz="1400" b="1" noProof="0" dirty="0">
                <a:solidFill>
                  <a:schemeClr val="accent4"/>
                </a:solidFill>
                <a:latin typeface="Montserrat" pitchFamily="2" charset="77"/>
              </a:rPr>
              <a:t>Representation: </a:t>
            </a:r>
            <a:r>
              <a:rPr lang="en-US" sz="1400" noProof="0" dirty="0">
                <a:solidFill>
                  <a:schemeClr val="accent4"/>
                </a:solidFill>
                <a:latin typeface="Montserrat" pitchFamily="2" charset="77"/>
              </a:rPr>
              <a:t>“Embedding” also refers to the resulting vectors produced by this conversion process. For example, after processing the word “king” through an embedding, you obtain its numerical-vector representation, which the model can then use for further computations.</a:t>
            </a:r>
          </a:p>
        </p:txBody>
      </p:sp>
      <p:sp>
        <p:nvSpPr>
          <p:cNvPr id="8" name="Tytuł 2">
            <a:extLst>
              <a:ext uri="{FF2B5EF4-FFF2-40B4-BE49-F238E27FC236}">
                <a16:creationId xmlns:a16="http://schemas.microsoft.com/office/drawing/2014/main" id="{06F65A60-2BCA-D015-11AE-C4A2E65F036C}"/>
              </a:ext>
            </a:extLst>
          </p:cNvPr>
          <p:cNvSpPr>
            <a:spLocks noGrp="1"/>
          </p:cNvSpPr>
          <p:nvPr>
            <p:ph type="title"/>
          </p:nvPr>
        </p:nvSpPr>
        <p:spPr>
          <a:xfrm>
            <a:off x="517526" y="1937210"/>
            <a:ext cx="4766212" cy="503924"/>
          </a:xfrm>
        </p:spPr>
        <p:txBody>
          <a:bodyPr/>
          <a:lstStyle/>
          <a:p>
            <a:r>
              <a:rPr lang="en-US" noProof="0" dirty="0"/>
              <a:t>Embedding</a:t>
            </a:r>
          </a:p>
        </p:txBody>
      </p:sp>
      <p:sp>
        <p:nvSpPr>
          <p:cNvPr id="9" name="Symbol zastępczy tekstu 3">
            <a:extLst>
              <a:ext uri="{FF2B5EF4-FFF2-40B4-BE49-F238E27FC236}">
                <a16:creationId xmlns:a16="http://schemas.microsoft.com/office/drawing/2014/main" id="{5FDAE1F3-C67D-0D3C-F35E-D9F8565EAAFB}"/>
              </a:ext>
            </a:extLst>
          </p:cNvPr>
          <p:cNvSpPr>
            <a:spLocks noGrp="1"/>
          </p:cNvSpPr>
          <p:nvPr>
            <p:ph type="body" sz="quarter" idx="10"/>
          </p:nvPr>
        </p:nvSpPr>
        <p:spPr>
          <a:xfrm>
            <a:off x="517525" y="1461638"/>
            <a:ext cx="5262563" cy="295276"/>
          </a:xfrm>
        </p:spPr>
        <p:txBody>
          <a:bodyPr/>
          <a:lstStyle/>
          <a:p>
            <a:r>
              <a:rPr lang="en-US" noProof="0" dirty="0"/>
              <a:t>Basics</a:t>
            </a:r>
          </a:p>
        </p:txBody>
      </p:sp>
      <p:grpSp>
        <p:nvGrpSpPr>
          <p:cNvPr id="2" name="Group 1">
            <a:extLst>
              <a:ext uri="{FF2B5EF4-FFF2-40B4-BE49-F238E27FC236}">
                <a16:creationId xmlns:a16="http://schemas.microsoft.com/office/drawing/2014/main" id="{729ED039-E8B9-2ED5-2875-2760F304BC82}"/>
              </a:ext>
            </a:extLst>
          </p:cNvPr>
          <p:cNvGrpSpPr/>
          <p:nvPr/>
        </p:nvGrpSpPr>
        <p:grpSpPr>
          <a:xfrm>
            <a:off x="5780088" y="926645"/>
            <a:ext cx="5139470" cy="2781057"/>
            <a:chOff x="4334494" y="142632"/>
            <a:chExt cx="6536375" cy="3536947"/>
          </a:xfrm>
        </p:grpSpPr>
        <p:grpSp>
          <p:nvGrpSpPr>
            <p:cNvPr id="3" name="Grupa 27">
              <a:extLst>
                <a:ext uri="{FF2B5EF4-FFF2-40B4-BE49-F238E27FC236}">
                  <a16:creationId xmlns:a16="http://schemas.microsoft.com/office/drawing/2014/main" id="{A738DC3C-2FDC-1A50-DCB4-3413A905D637}"/>
                </a:ext>
              </a:extLst>
            </p:cNvPr>
            <p:cNvGrpSpPr/>
            <p:nvPr/>
          </p:nvGrpSpPr>
          <p:grpSpPr>
            <a:xfrm>
              <a:off x="5973289" y="1432417"/>
              <a:ext cx="695696" cy="635769"/>
              <a:chOff x="5308270" y="1971304"/>
              <a:chExt cx="695696" cy="635769"/>
            </a:xfrm>
          </p:grpSpPr>
          <p:cxnSp>
            <p:nvCxnSpPr>
              <p:cNvPr id="24" name="Łącznik prosty ze strzałką 15">
                <a:extLst>
                  <a:ext uri="{FF2B5EF4-FFF2-40B4-BE49-F238E27FC236}">
                    <a16:creationId xmlns:a16="http://schemas.microsoft.com/office/drawing/2014/main" id="{205CE496-5CBC-9026-071A-822530DA2770}"/>
                  </a:ext>
                </a:extLst>
              </p:cNvPr>
              <p:cNvCxnSpPr/>
              <p:nvPr/>
            </p:nvCxnSpPr>
            <p:spPr>
              <a:xfrm flipV="1">
                <a:off x="5308270" y="1971304"/>
                <a:ext cx="368135" cy="52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pole tekstowe 23">
                <a:extLst>
                  <a:ext uri="{FF2B5EF4-FFF2-40B4-BE49-F238E27FC236}">
                    <a16:creationId xmlns:a16="http://schemas.microsoft.com/office/drawing/2014/main" id="{E8589746-57EA-DDDB-5785-9FDEA704A1B6}"/>
                  </a:ext>
                </a:extLst>
              </p:cNvPr>
              <p:cNvSpPr txBox="1"/>
              <p:nvPr/>
            </p:nvSpPr>
            <p:spPr>
              <a:xfrm>
                <a:off x="5400303" y="2299296"/>
                <a:ext cx="603663" cy="307777"/>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cat</a:t>
                </a:r>
              </a:p>
            </p:txBody>
          </p:sp>
        </p:grpSp>
        <p:grpSp>
          <p:nvGrpSpPr>
            <p:cNvPr id="4" name="Group 3">
              <a:extLst>
                <a:ext uri="{FF2B5EF4-FFF2-40B4-BE49-F238E27FC236}">
                  <a16:creationId xmlns:a16="http://schemas.microsoft.com/office/drawing/2014/main" id="{48A80CE2-AF08-ED2D-6EF9-04F77545080E}"/>
                </a:ext>
              </a:extLst>
            </p:cNvPr>
            <p:cNvGrpSpPr/>
            <p:nvPr/>
          </p:nvGrpSpPr>
          <p:grpSpPr>
            <a:xfrm>
              <a:off x="4334494" y="142632"/>
              <a:ext cx="6536375" cy="3536947"/>
              <a:chOff x="4334494" y="142632"/>
              <a:chExt cx="6536375" cy="3536947"/>
            </a:xfrm>
          </p:grpSpPr>
          <p:grpSp>
            <p:nvGrpSpPr>
              <p:cNvPr id="6" name="Grupa 28">
                <a:extLst>
                  <a:ext uri="{FF2B5EF4-FFF2-40B4-BE49-F238E27FC236}">
                    <a16:creationId xmlns:a16="http://schemas.microsoft.com/office/drawing/2014/main" id="{B170DFB8-6E79-401F-5856-BF88FA8980E2}"/>
                  </a:ext>
                </a:extLst>
              </p:cNvPr>
              <p:cNvGrpSpPr/>
              <p:nvPr/>
            </p:nvGrpSpPr>
            <p:grpSpPr>
              <a:xfrm>
                <a:off x="5308270" y="1184405"/>
                <a:ext cx="849083" cy="663807"/>
                <a:chOff x="5308270" y="1184405"/>
                <a:chExt cx="849083" cy="663807"/>
              </a:xfrm>
            </p:grpSpPr>
            <p:cxnSp>
              <p:nvCxnSpPr>
                <p:cNvPr id="22" name="Łącznik prosty ze strzałką 18">
                  <a:extLst>
                    <a:ext uri="{FF2B5EF4-FFF2-40B4-BE49-F238E27FC236}">
                      <a16:creationId xmlns:a16="http://schemas.microsoft.com/office/drawing/2014/main" id="{677DE7F0-CC6D-C998-B2B5-F7C4CFB5B27B}"/>
                    </a:ext>
                  </a:extLst>
                </p:cNvPr>
                <p:cNvCxnSpPr/>
                <p:nvPr/>
              </p:nvCxnSpPr>
              <p:spPr>
                <a:xfrm flipV="1">
                  <a:off x="5308270" y="1184405"/>
                  <a:ext cx="184067" cy="62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pole tekstowe 24">
                  <a:extLst>
                    <a:ext uri="{FF2B5EF4-FFF2-40B4-BE49-F238E27FC236}">
                      <a16:creationId xmlns:a16="http://schemas.microsoft.com/office/drawing/2014/main" id="{19A8DC7E-9699-290D-6215-ADDED1A7DDA3}"/>
                    </a:ext>
                  </a:extLst>
                </p:cNvPr>
                <p:cNvSpPr txBox="1"/>
                <p:nvPr/>
              </p:nvSpPr>
              <p:spPr>
                <a:xfrm>
                  <a:off x="5338948" y="1496279"/>
                  <a:ext cx="818405" cy="351933"/>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dog</a:t>
                  </a:r>
                </a:p>
              </p:txBody>
            </p:sp>
          </p:grpSp>
          <p:grpSp>
            <p:nvGrpSpPr>
              <p:cNvPr id="11" name="Grupa 29">
                <a:extLst>
                  <a:ext uri="{FF2B5EF4-FFF2-40B4-BE49-F238E27FC236}">
                    <a16:creationId xmlns:a16="http://schemas.microsoft.com/office/drawing/2014/main" id="{AB680315-5E0E-4750-17EB-1C86C949817D}"/>
                  </a:ext>
                </a:extLst>
              </p:cNvPr>
              <p:cNvGrpSpPr/>
              <p:nvPr/>
            </p:nvGrpSpPr>
            <p:grpSpPr>
              <a:xfrm>
                <a:off x="4714503" y="1726073"/>
                <a:ext cx="1258785" cy="643303"/>
                <a:chOff x="4742211" y="669666"/>
                <a:chExt cx="1258785" cy="643303"/>
              </a:xfrm>
            </p:grpSpPr>
            <p:cxnSp>
              <p:nvCxnSpPr>
                <p:cNvPr id="20" name="Łącznik prosty ze strzałką 20">
                  <a:extLst>
                    <a:ext uri="{FF2B5EF4-FFF2-40B4-BE49-F238E27FC236}">
                      <a16:creationId xmlns:a16="http://schemas.microsoft.com/office/drawing/2014/main" id="{862B870E-0DD1-86AA-9436-7BE9B5D3260A}"/>
                    </a:ext>
                  </a:extLst>
                </p:cNvPr>
                <p:cNvCxnSpPr/>
                <p:nvPr/>
              </p:nvCxnSpPr>
              <p:spPr>
                <a:xfrm>
                  <a:off x="5119637" y="955428"/>
                  <a:ext cx="0" cy="35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5">
                  <a:extLst>
                    <a:ext uri="{FF2B5EF4-FFF2-40B4-BE49-F238E27FC236}">
                      <a16:creationId xmlns:a16="http://schemas.microsoft.com/office/drawing/2014/main" id="{0EA65684-F0E0-1586-C05F-00B948331099}"/>
                    </a:ext>
                  </a:extLst>
                </p:cNvPr>
                <p:cNvSpPr txBox="1"/>
                <p:nvPr/>
              </p:nvSpPr>
              <p:spPr>
                <a:xfrm>
                  <a:off x="4742211" y="669666"/>
                  <a:ext cx="1258785" cy="390836"/>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giraffe</a:t>
                  </a:r>
                </a:p>
              </p:txBody>
            </p:sp>
          </p:grpSp>
          <p:grpSp>
            <p:nvGrpSpPr>
              <p:cNvPr id="12" name="Grupa 30">
                <a:extLst>
                  <a:ext uri="{FF2B5EF4-FFF2-40B4-BE49-F238E27FC236}">
                    <a16:creationId xmlns:a16="http://schemas.microsoft.com/office/drawing/2014/main" id="{3EFA9BBE-A22E-388F-29B1-4FDEAC65D1C1}"/>
                  </a:ext>
                </a:extLst>
              </p:cNvPr>
              <p:cNvGrpSpPr/>
              <p:nvPr/>
            </p:nvGrpSpPr>
            <p:grpSpPr>
              <a:xfrm>
                <a:off x="8253351" y="1404209"/>
                <a:ext cx="2617518" cy="804601"/>
                <a:chOff x="8253351" y="1404209"/>
                <a:chExt cx="2617518" cy="804601"/>
              </a:xfrm>
            </p:grpSpPr>
            <p:cxnSp>
              <p:nvCxnSpPr>
                <p:cNvPr id="18" name="Łącznik prosty ze strzałką 22">
                  <a:extLst>
                    <a:ext uri="{FF2B5EF4-FFF2-40B4-BE49-F238E27FC236}">
                      <a16:creationId xmlns:a16="http://schemas.microsoft.com/office/drawing/2014/main" id="{CF7DD506-B714-0084-A561-A42CB41D15F9}"/>
                    </a:ext>
                  </a:extLst>
                </p:cNvPr>
                <p:cNvCxnSpPr>
                  <a:cxnSpLocks/>
                </p:cNvCxnSpPr>
                <p:nvPr/>
              </p:nvCxnSpPr>
              <p:spPr>
                <a:xfrm flipH="1">
                  <a:off x="8253351" y="1494727"/>
                  <a:ext cx="1033153" cy="714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pole tekstowe 26">
                  <a:extLst>
                    <a:ext uri="{FF2B5EF4-FFF2-40B4-BE49-F238E27FC236}">
                      <a16:creationId xmlns:a16="http://schemas.microsoft.com/office/drawing/2014/main" id="{AB30A9D2-57E4-CAE0-306D-E6C63D7E4A6D}"/>
                    </a:ext>
                  </a:extLst>
                </p:cNvPr>
                <p:cNvSpPr txBox="1"/>
                <p:nvPr/>
              </p:nvSpPr>
              <p:spPr>
                <a:xfrm>
                  <a:off x="9357755" y="1404209"/>
                  <a:ext cx="1513114" cy="391430"/>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computer</a:t>
                  </a:r>
                </a:p>
              </p:txBody>
            </p:sp>
          </p:grpSp>
          <p:grpSp>
            <p:nvGrpSpPr>
              <p:cNvPr id="13" name="Grupa 31">
                <a:extLst>
                  <a:ext uri="{FF2B5EF4-FFF2-40B4-BE49-F238E27FC236}">
                    <a16:creationId xmlns:a16="http://schemas.microsoft.com/office/drawing/2014/main" id="{7C1498C4-5F9D-520A-94A3-44031B2498D7}"/>
                  </a:ext>
                </a:extLst>
              </p:cNvPr>
              <p:cNvGrpSpPr/>
              <p:nvPr/>
            </p:nvGrpSpPr>
            <p:grpSpPr>
              <a:xfrm>
                <a:off x="4334494" y="142632"/>
                <a:ext cx="5106389" cy="3536947"/>
                <a:chOff x="4334494" y="142632"/>
                <a:chExt cx="5106389" cy="3536947"/>
              </a:xfrm>
            </p:grpSpPr>
            <p:cxnSp>
              <p:nvCxnSpPr>
                <p:cNvPr id="14" name="Łącznik prosty ze strzałką 8">
                  <a:extLst>
                    <a:ext uri="{FF2B5EF4-FFF2-40B4-BE49-F238E27FC236}">
                      <a16:creationId xmlns:a16="http://schemas.microsoft.com/office/drawing/2014/main" id="{C4F591D7-810A-C9AC-63CC-E25C671B0011}"/>
                    </a:ext>
                  </a:extLst>
                </p:cNvPr>
                <p:cNvCxnSpPr/>
                <p:nvPr/>
              </p:nvCxnSpPr>
              <p:spPr>
                <a:xfrm flipV="1">
                  <a:off x="4643252" y="273132"/>
                  <a:ext cx="0" cy="306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Łącznik prosty ze strzałką 10">
                  <a:extLst>
                    <a:ext uri="{FF2B5EF4-FFF2-40B4-BE49-F238E27FC236}">
                      <a16:creationId xmlns:a16="http://schemas.microsoft.com/office/drawing/2014/main" id="{B8016F09-68A7-EB8F-852F-CF67ED02B87A}"/>
                    </a:ext>
                  </a:extLst>
                </p:cNvPr>
                <p:cNvCxnSpPr>
                  <a:cxnSpLocks/>
                </p:cNvCxnSpPr>
                <p:nvPr/>
              </p:nvCxnSpPr>
              <p:spPr>
                <a:xfrm>
                  <a:off x="4643252" y="3336966"/>
                  <a:ext cx="47145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pole tekstowe 12">
                  <a:extLst>
                    <a:ext uri="{FF2B5EF4-FFF2-40B4-BE49-F238E27FC236}">
                      <a16:creationId xmlns:a16="http://schemas.microsoft.com/office/drawing/2014/main" id="{A60BBF05-8C80-9E9E-68DA-DCF80EA8604F}"/>
                    </a:ext>
                  </a:extLst>
                </p:cNvPr>
                <p:cNvSpPr txBox="1"/>
                <p:nvPr/>
              </p:nvSpPr>
              <p:spPr>
                <a:xfrm>
                  <a:off x="9132125" y="3310247"/>
                  <a:ext cx="308758" cy="369332"/>
                </a:xfrm>
                <a:prstGeom prst="rect">
                  <a:avLst/>
                </a:prstGeom>
                <a:noFill/>
              </p:spPr>
              <p:txBody>
                <a:bodyPr wrap="square" rtlCol="0">
                  <a:spAutoFit/>
                </a:bodyPr>
                <a:lstStyle/>
                <a:p>
                  <a:r>
                    <a:rPr lang="en-US" noProof="0" dirty="0"/>
                    <a:t>x</a:t>
                  </a:r>
                </a:p>
              </p:txBody>
            </p:sp>
            <p:sp>
              <p:nvSpPr>
                <p:cNvPr id="17" name="pole tekstowe 13">
                  <a:extLst>
                    <a:ext uri="{FF2B5EF4-FFF2-40B4-BE49-F238E27FC236}">
                      <a16:creationId xmlns:a16="http://schemas.microsoft.com/office/drawing/2014/main" id="{AFEBA47E-41F3-1D80-8E62-6E28FAF94320}"/>
                    </a:ext>
                  </a:extLst>
                </p:cNvPr>
                <p:cNvSpPr txBox="1"/>
                <p:nvPr/>
              </p:nvSpPr>
              <p:spPr>
                <a:xfrm>
                  <a:off x="4334494" y="142632"/>
                  <a:ext cx="308758" cy="369332"/>
                </a:xfrm>
                <a:prstGeom prst="rect">
                  <a:avLst/>
                </a:prstGeom>
                <a:noFill/>
              </p:spPr>
              <p:txBody>
                <a:bodyPr wrap="square" rtlCol="0">
                  <a:spAutoFit/>
                </a:bodyPr>
                <a:lstStyle/>
                <a:p>
                  <a:r>
                    <a:rPr lang="en-US" noProof="0" dirty="0"/>
                    <a:t>y</a:t>
                  </a:r>
                </a:p>
              </p:txBody>
            </p:sp>
          </p:grpSp>
        </p:grpSp>
      </p:grpSp>
    </p:spTree>
    <p:extLst>
      <p:ext uri="{BB962C8B-B14F-4D97-AF65-F5344CB8AC3E}">
        <p14:creationId xmlns:p14="http://schemas.microsoft.com/office/powerpoint/2010/main" val="32524799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4183C27D-EA54-0DEF-BB2B-0647560FCBB6}"/>
              </a:ext>
            </a:extLst>
          </p:cNvPr>
          <p:cNvSpPr>
            <a:spLocks noGrp="1"/>
          </p:cNvSpPr>
          <p:nvPr>
            <p:ph idx="10"/>
          </p:nvPr>
        </p:nvSpPr>
        <p:spPr/>
        <p:txBody>
          <a:bodyPr/>
          <a:lstStyle/>
          <a:p>
            <a:r>
              <a:rPr lang="en-US" noProof="0" dirty="0">
                <a:hlinkClick r:id="rId2"/>
              </a:rPr>
              <a:t>[1706.03762] Attention Is All You Need</a:t>
            </a:r>
            <a:endParaRPr lang="en-US" noProof="0" dirty="0">
              <a:hlinkClick r:id="rId3"/>
            </a:endParaRPr>
          </a:p>
          <a:p>
            <a:r>
              <a:rPr lang="en-US" noProof="0" dirty="0">
                <a:hlinkClick r:id="rId3"/>
              </a:rPr>
              <a:t>GPT-3 vs. BERT - which is best? This article compares both in depth (softteco.com)</a:t>
            </a:r>
            <a:endParaRPr lang="en-US" noProof="0" dirty="0"/>
          </a:p>
          <a:p>
            <a:r>
              <a:rPr lang="en-US" noProof="0" dirty="0">
                <a:hlinkClick r:id="rId4"/>
              </a:rPr>
              <a:t>https://miroslawmamczur.pl/czym-jest-i-jak-dziala-transformer-siec-neuronowa/</a:t>
            </a:r>
            <a:r>
              <a:rPr lang="en-US" noProof="0" dirty="0"/>
              <a:t> [PL]</a:t>
            </a:r>
          </a:p>
        </p:txBody>
      </p:sp>
      <p:sp>
        <p:nvSpPr>
          <p:cNvPr id="4" name="Tytuł 3">
            <a:extLst>
              <a:ext uri="{FF2B5EF4-FFF2-40B4-BE49-F238E27FC236}">
                <a16:creationId xmlns:a16="http://schemas.microsoft.com/office/drawing/2014/main" id="{02F215AB-5AF8-BB0C-5FAA-26A3CF11A7CB}"/>
              </a:ext>
            </a:extLst>
          </p:cNvPr>
          <p:cNvSpPr>
            <a:spLocks noGrp="1"/>
          </p:cNvSpPr>
          <p:nvPr>
            <p:ph type="title"/>
          </p:nvPr>
        </p:nvSpPr>
        <p:spPr/>
        <p:txBody>
          <a:bodyPr/>
          <a:lstStyle/>
          <a:p>
            <a:r>
              <a:rPr lang="en-US" noProof="0" dirty="0"/>
              <a:t>Reading time</a:t>
            </a:r>
          </a:p>
        </p:txBody>
      </p:sp>
    </p:spTree>
    <p:extLst>
      <p:ext uri="{BB962C8B-B14F-4D97-AF65-F5344CB8AC3E}">
        <p14:creationId xmlns:p14="http://schemas.microsoft.com/office/powerpoint/2010/main" val="242617648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35794-B1A7-FDBF-A17C-2CA7754D05C5}"/>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DCC46FE-2F00-E7A4-04A4-BDCF84EED86B}"/>
              </a:ext>
            </a:extLst>
          </p:cNvPr>
          <p:cNvSpPr>
            <a:spLocks noGrp="1"/>
          </p:cNvSpPr>
          <p:nvPr>
            <p:ph idx="1"/>
          </p:nvPr>
        </p:nvSpPr>
        <p:spPr/>
        <p:txBody>
          <a:bodyPr/>
          <a:lstStyle/>
          <a:p>
            <a:r>
              <a:rPr lang="en-US" noProof="0" dirty="0">
                <a:latin typeface="Montserrat" pitchFamily="2" charset="77"/>
              </a:rPr>
              <a:t>Embedding</a:t>
            </a:r>
          </a:p>
          <a:p>
            <a:pPr lvl="1"/>
            <a:r>
              <a:rPr lang="en-US" noProof="0" dirty="0">
                <a:latin typeface="Montserrat" pitchFamily="2" charset="77"/>
              </a:rPr>
              <a:t>Ada 2, text-embedding-3</a:t>
            </a:r>
          </a:p>
          <a:p>
            <a:r>
              <a:rPr lang="en-US" noProof="0" dirty="0">
                <a:latin typeface="Montserrat" pitchFamily="2" charset="77"/>
              </a:rPr>
              <a:t>Audio</a:t>
            </a:r>
          </a:p>
          <a:p>
            <a:pPr lvl="1"/>
            <a:r>
              <a:rPr lang="en-US" noProof="0" dirty="0">
                <a:latin typeface="Montserrat" pitchFamily="2" charset="77"/>
              </a:rPr>
              <a:t>Whisper</a:t>
            </a:r>
          </a:p>
          <a:p>
            <a:pPr lvl="1"/>
            <a:r>
              <a:rPr lang="en-US" noProof="0" dirty="0">
                <a:latin typeface="Montserrat" pitchFamily="2" charset="77"/>
              </a:rPr>
              <a:t>tts-1, tts-1-hd, gpt-4o-mini-tts</a:t>
            </a:r>
          </a:p>
          <a:p>
            <a:r>
              <a:rPr lang="en-US" noProof="0" dirty="0">
                <a:latin typeface="Montserrat" pitchFamily="2" charset="77"/>
              </a:rPr>
              <a:t>Image</a:t>
            </a:r>
          </a:p>
          <a:p>
            <a:pPr lvl="1"/>
            <a:r>
              <a:rPr lang="en-US" noProof="0" dirty="0">
                <a:latin typeface="Montserrat" pitchFamily="2" charset="77"/>
              </a:rPr>
              <a:t>Dall-e 3, GPT-o4, GPT-4.1</a:t>
            </a:r>
          </a:p>
          <a:p>
            <a:r>
              <a:rPr lang="en-US" noProof="0" dirty="0">
                <a:latin typeface="Montserrat" pitchFamily="2" charset="77"/>
              </a:rPr>
              <a:t>Video</a:t>
            </a:r>
          </a:p>
          <a:p>
            <a:pPr lvl="1"/>
            <a:r>
              <a:rPr lang="en-US" noProof="0" dirty="0">
                <a:latin typeface="Montserrat" pitchFamily="2" charset="77"/>
              </a:rPr>
              <a:t>Sora</a:t>
            </a:r>
          </a:p>
        </p:txBody>
      </p:sp>
      <p:sp>
        <p:nvSpPr>
          <p:cNvPr id="3" name="Tytuł 2">
            <a:extLst>
              <a:ext uri="{FF2B5EF4-FFF2-40B4-BE49-F238E27FC236}">
                <a16:creationId xmlns:a16="http://schemas.microsoft.com/office/drawing/2014/main" id="{DF79EE37-66D7-2B29-A86A-6D0BC71D0DA2}"/>
              </a:ext>
            </a:extLst>
          </p:cNvPr>
          <p:cNvSpPr>
            <a:spLocks noGrp="1"/>
          </p:cNvSpPr>
          <p:nvPr>
            <p:ph type="title"/>
          </p:nvPr>
        </p:nvSpPr>
        <p:spPr/>
        <p:txBody>
          <a:bodyPr/>
          <a:lstStyle/>
          <a:p>
            <a:r>
              <a:rPr lang="en-US" noProof="0" dirty="0"/>
              <a:t>Behind GPT</a:t>
            </a:r>
          </a:p>
        </p:txBody>
      </p:sp>
      <p:sp>
        <p:nvSpPr>
          <p:cNvPr id="4" name="Symbol zastępczy tekstu 3">
            <a:extLst>
              <a:ext uri="{FF2B5EF4-FFF2-40B4-BE49-F238E27FC236}">
                <a16:creationId xmlns:a16="http://schemas.microsoft.com/office/drawing/2014/main" id="{88975146-0F15-4305-2E14-E8B44C383A37}"/>
              </a:ext>
            </a:extLst>
          </p:cNvPr>
          <p:cNvSpPr>
            <a:spLocks noGrp="1"/>
          </p:cNvSpPr>
          <p:nvPr>
            <p:ph type="body" sz="quarter" idx="10"/>
          </p:nvPr>
        </p:nvSpPr>
        <p:spPr/>
        <p:txBody>
          <a:bodyPr/>
          <a:lstStyle/>
          <a:p>
            <a:r>
              <a:rPr lang="en-US" noProof="0" dirty="0">
                <a:latin typeface="Montserrat" pitchFamily="2" charset="77"/>
              </a:rPr>
              <a:t>OpenAI</a:t>
            </a:r>
          </a:p>
        </p:txBody>
      </p:sp>
    </p:spTree>
    <p:extLst>
      <p:ext uri="{BB962C8B-B14F-4D97-AF65-F5344CB8AC3E}">
        <p14:creationId xmlns:p14="http://schemas.microsoft.com/office/powerpoint/2010/main" val="41796067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63313D90-8B99-A4C7-0877-EF57E91DE3C5}"/>
              </a:ext>
            </a:extLst>
          </p:cNvPr>
          <p:cNvSpPr>
            <a:spLocks noGrp="1"/>
          </p:cNvSpPr>
          <p:nvPr>
            <p:ph idx="1"/>
          </p:nvPr>
        </p:nvSpPr>
        <p:spPr/>
        <p:txBody>
          <a:bodyPr/>
          <a:lstStyle/>
          <a:p>
            <a:r>
              <a:rPr lang="en-US" noProof="0" dirty="0">
                <a:latin typeface="Montserrat" pitchFamily="2" charset="77"/>
              </a:rPr>
              <a:t>Ant</a:t>
            </a:r>
            <a:r>
              <a:rPr lang="pl-PL" noProof="0" dirty="0">
                <a:latin typeface="Montserrat" pitchFamily="2" charset="77"/>
              </a:rPr>
              <a:t>h</a:t>
            </a:r>
            <a:r>
              <a:rPr lang="en-US" noProof="0" dirty="0" err="1">
                <a:latin typeface="Montserrat" pitchFamily="2" charset="77"/>
              </a:rPr>
              <a:t>ropic</a:t>
            </a:r>
            <a:r>
              <a:rPr lang="en-US" noProof="0" dirty="0">
                <a:latin typeface="Montserrat" pitchFamily="2" charset="77"/>
              </a:rPr>
              <a:t> Claude</a:t>
            </a:r>
          </a:p>
          <a:p>
            <a:r>
              <a:rPr lang="en-US" noProof="0" dirty="0">
                <a:latin typeface="Montserrat" pitchFamily="2" charset="77"/>
              </a:rPr>
              <a:t>Google Gemini</a:t>
            </a:r>
          </a:p>
          <a:p>
            <a:r>
              <a:rPr lang="en-US" noProof="0" dirty="0">
                <a:latin typeface="Montserrat" pitchFamily="2" charset="77"/>
              </a:rPr>
              <a:t>Amazon Titan</a:t>
            </a:r>
          </a:p>
          <a:p>
            <a:r>
              <a:rPr lang="en-US" noProof="0" dirty="0">
                <a:latin typeface="Montserrat" pitchFamily="2" charset="77"/>
              </a:rPr>
              <a:t>Meta Llama</a:t>
            </a:r>
          </a:p>
          <a:p>
            <a:r>
              <a:rPr lang="en-US" noProof="0" dirty="0">
                <a:latin typeface="Montserrat" pitchFamily="2" charset="77"/>
              </a:rPr>
              <a:t>Mistral</a:t>
            </a:r>
          </a:p>
        </p:txBody>
      </p:sp>
      <p:sp>
        <p:nvSpPr>
          <p:cNvPr id="3" name="Tytuł 2">
            <a:extLst>
              <a:ext uri="{FF2B5EF4-FFF2-40B4-BE49-F238E27FC236}">
                <a16:creationId xmlns:a16="http://schemas.microsoft.com/office/drawing/2014/main" id="{74AF6935-07F3-7B4C-AF8F-EEA8DE114929}"/>
              </a:ext>
            </a:extLst>
          </p:cNvPr>
          <p:cNvSpPr>
            <a:spLocks noGrp="1"/>
          </p:cNvSpPr>
          <p:nvPr>
            <p:ph type="title"/>
          </p:nvPr>
        </p:nvSpPr>
        <p:spPr/>
        <p:txBody>
          <a:bodyPr/>
          <a:lstStyle/>
          <a:p>
            <a:r>
              <a:rPr lang="en-US" noProof="0" dirty="0"/>
              <a:t>Behind OpenAI</a:t>
            </a:r>
          </a:p>
        </p:txBody>
      </p:sp>
      <p:sp>
        <p:nvSpPr>
          <p:cNvPr id="4" name="Symbol zastępczy tekstu 3">
            <a:extLst>
              <a:ext uri="{FF2B5EF4-FFF2-40B4-BE49-F238E27FC236}">
                <a16:creationId xmlns:a16="http://schemas.microsoft.com/office/drawing/2014/main" id="{00326FA7-A367-EB84-D031-74D8CFFBFA12}"/>
              </a:ext>
            </a:extLst>
          </p:cNvPr>
          <p:cNvSpPr>
            <a:spLocks noGrp="1"/>
          </p:cNvSpPr>
          <p:nvPr>
            <p:ph type="body" sz="quarter" idx="10"/>
          </p:nvPr>
        </p:nvSpPr>
        <p:spPr/>
        <p:txBody>
          <a:bodyPr/>
          <a:lstStyle/>
          <a:p>
            <a:r>
              <a:rPr lang="en-US" noProof="0" dirty="0">
                <a:latin typeface="Montserrat" pitchFamily="2" charset="77"/>
              </a:rPr>
              <a:t>LLM</a:t>
            </a:r>
          </a:p>
        </p:txBody>
      </p:sp>
      <p:sp>
        <p:nvSpPr>
          <p:cNvPr id="7" name="pole tekstowe 6">
            <a:extLst>
              <a:ext uri="{FF2B5EF4-FFF2-40B4-BE49-F238E27FC236}">
                <a16:creationId xmlns:a16="http://schemas.microsoft.com/office/drawing/2014/main" id="{F958F81F-DE0C-7DF6-CCED-9037D25F3ACE}"/>
              </a:ext>
            </a:extLst>
          </p:cNvPr>
          <p:cNvSpPr txBox="1"/>
          <p:nvPr/>
        </p:nvSpPr>
        <p:spPr>
          <a:xfrm>
            <a:off x="6613524" y="6340476"/>
            <a:ext cx="5163282" cy="307777"/>
          </a:xfrm>
          <a:prstGeom prst="rect">
            <a:avLst/>
          </a:prstGeom>
          <a:noFill/>
        </p:spPr>
        <p:txBody>
          <a:bodyPr wrap="square">
            <a:spAutoFit/>
          </a:bodyPr>
          <a:lstStyle/>
          <a:p>
            <a:r>
              <a:rPr lang="en-US" sz="1400" noProof="0" dirty="0">
                <a:hlinkClick r:id="rId2"/>
              </a:rPr>
              <a:t>Supported foundation models in Amazon Bedrock - Amazon Bedrock</a:t>
            </a:r>
            <a:endParaRPr lang="en-US" sz="1400" noProof="0" dirty="0"/>
          </a:p>
        </p:txBody>
      </p:sp>
      <p:sp>
        <p:nvSpPr>
          <p:cNvPr id="8" name="pole tekstowe 7">
            <a:extLst>
              <a:ext uri="{FF2B5EF4-FFF2-40B4-BE49-F238E27FC236}">
                <a16:creationId xmlns:a16="http://schemas.microsoft.com/office/drawing/2014/main" id="{153C9591-EE5A-70A3-08B1-68DB83BF0E96}"/>
              </a:ext>
            </a:extLst>
          </p:cNvPr>
          <p:cNvSpPr txBox="1"/>
          <p:nvPr/>
        </p:nvSpPr>
        <p:spPr>
          <a:xfrm>
            <a:off x="6613524" y="5996801"/>
            <a:ext cx="6094268" cy="307777"/>
          </a:xfrm>
          <a:prstGeom prst="rect">
            <a:avLst/>
          </a:prstGeom>
          <a:noFill/>
        </p:spPr>
        <p:txBody>
          <a:bodyPr wrap="square">
            <a:spAutoFit/>
          </a:bodyPr>
          <a:lstStyle/>
          <a:p>
            <a:r>
              <a:rPr lang="en-US" sz="1400" noProof="0" dirty="0">
                <a:hlinkClick r:id="rId3"/>
              </a:rPr>
              <a:t>Hugging Face – The AI community building the future.</a:t>
            </a:r>
            <a:endParaRPr lang="en-US" sz="1400" noProof="0" dirty="0"/>
          </a:p>
        </p:txBody>
      </p:sp>
    </p:spTree>
    <p:extLst>
      <p:ext uri="{BB962C8B-B14F-4D97-AF65-F5344CB8AC3E}">
        <p14:creationId xmlns:p14="http://schemas.microsoft.com/office/powerpoint/2010/main" val="495436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ABB013-CE81-06B7-3708-AF953C24E52D}"/>
              </a:ext>
            </a:extLst>
          </p:cNvPr>
          <p:cNvSpPr>
            <a:spLocks noGrp="1"/>
          </p:cNvSpPr>
          <p:nvPr>
            <p:ph idx="1"/>
          </p:nvPr>
        </p:nvSpPr>
        <p:spPr/>
        <p:txBody>
          <a:bodyPr/>
          <a:lstStyle/>
          <a:p>
            <a:r>
              <a:rPr lang="en-US" noProof="0" dirty="0">
                <a:latin typeface="Montserrat" pitchFamily="2" charset="77"/>
              </a:rPr>
              <a:t>Text to speech</a:t>
            </a:r>
          </a:p>
          <a:p>
            <a:pPr lvl="1"/>
            <a:r>
              <a:rPr lang="en-US" noProof="0" dirty="0" err="1">
                <a:latin typeface="Montserrat" pitchFamily="2" charset="77"/>
              </a:rPr>
              <a:t>ElevenLabs</a:t>
            </a:r>
            <a:endParaRPr lang="en-US" noProof="0" dirty="0">
              <a:latin typeface="Montserrat" pitchFamily="2" charset="77"/>
            </a:endParaRPr>
          </a:p>
          <a:p>
            <a:r>
              <a:rPr lang="en-US" noProof="0" dirty="0">
                <a:latin typeface="Montserrat" pitchFamily="2" charset="77"/>
              </a:rPr>
              <a:t>Avatars</a:t>
            </a:r>
          </a:p>
          <a:p>
            <a:pPr lvl="1"/>
            <a:r>
              <a:rPr lang="en-US" noProof="0" dirty="0" err="1">
                <a:latin typeface="Montserrat" pitchFamily="2" charset="77"/>
              </a:rPr>
              <a:t>Synthesia</a:t>
            </a:r>
            <a:endParaRPr lang="en-US" noProof="0" dirty="0">
              <a:latin typeface="Montserrat" pitchFamily="2" charset="77"/>
            </a:endParaRPr>
          </a:p>
          <a:p>
            <a:r>
              <a:rPr lang="en-US" noProof="0" dirty="0">
                <a:latin typeface="Montserrat" pitchFamily="2" charset="77"/>
              </a:rPr>
              <a:t>Sentiment</a:t>
            </a:r>
          </a:p>
          <a:p>
            <a:pPr lvl="1"/>
            <a:r>
              <a:rPr lang="en-US" noProof="0" dirty="0">
                <a:latin typeface="Montserrat" pitchFamily="2" charset="77"/>
              </a:rPr>
              <a:t>Komprehend (text)</a:t>
            </a:r>
          </a:p>
          <a:p>
            <a:pPr lvl="1"/>
            <a:r>
              <a:rPr lang="en-US" noProof="0" dirty="0">
                <a:latin typeface="Montserrat" pitchFamily="2" charset="77"/>
              </a:rPr>
              <a:t>Viso.ai (video)</a:t>
            </a:r>
          </a:p>
        </p:txBody>
      </p:sp>
      <p:sp>
        <p:nvSpPr>
          <p:cNvPr id="3" name="Tytuł 2">
            <a:extLst>
              <a:ext uri="{FF2B5EF4-FFF2-40B4-BE49-F238E27FC236}">
                <a16:creationId xmlns:a16="http://schemas.microsoft.com/office/drawing/2014/main" id="{ECA18CFA-5418-D2CE-486C-44F5E57E5875}"/>
              </a:ext>
            </a:extLst>
          </p:cNvPr>
          <p:cNvSpPr>
            <a:spLocks noGrp="1"/>
          </p:cNvSpPr>
          <p:nvPr>
            <p:ph type="title"/>
          </p:nvPr>
        </p:nvSpPr>
        <p:spPr/>
        <p:txBody>
          <a:bodyPr/>
          <a:lstStyle/>
          <a:p>
            <a:r>
              <a:rPr lang="en-US" noProof="0" dirty="0"/>
              <a:t>What else?</a:t>
            </a:r>
          </a:p>
        </p:txBody>
      </p:sp>
      <p:sp>
        <p:nvSpPr>
          <p:cNvPr id="4" name="Symbol zastępczy tekstu 3">
            <a:extLst>
              <a:ext uri="{FF2B5EF4-FFF2-40B4-BE49-F238E27FC236}">
                <a16:creationId xmlns:a16="http://schemas.microsoft.com/office/drawing/2014/main" id="{967661F6-65D6-B0A2-DC36-B1D29415370C}"/>
              </a:ext>
            </a:extLst>
          </p:cNvPr>
          <p:cNvSpPr>
            <a:spLocks noGrp="1"/>
          </p:cNvSpPr>
          <p:nvPr>
            <p:ph type="body" sz="quarter" idx="10"/>
          </p:nvPr>
        </p:nvSpPr>
        <p:spPr/>
        <p:txBody>
          <a:bodyPr/>
          <a:lstStyle/>
          <a:p>
            <a:r>
              <a:rPr lang="en-US" noProof="0" dirty="0">
                <a:latin typeface="Montserrat" pitchFamily="2" charset="77"/>
              </a:rPr>
              <a:t>AI</a:t>
            </a:r>
          </a:p>
        </p:txBody>
      </p:sp>
    </p:spTree>
    <p:extLst>
      <p:ext uri="{BB962C8B-B14F-4D97-AF65-F5344CB8AC3E}">
        <p14:creationId xmlns:p14="http://schemas.microsoft.com/office/powerpoint/2010/main" val="163836319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E7EA14FD-2F3E-4CED-A187-21644F43980A}"/>
              </a:ext>
            </a:extLst>
          </p:cNvPr>
          <p:cNvSpPr>
            <a:spLocks noGrp="1"/>
          </p:cNvSpPr>
          <p:nvPr>
            <p:ph idx="1"/>
          </p:nvPr>
        </p:nvSpPr>
        <p:spPr>
          <a:xfrm>
            <a:off x="515938" y="3047668"/>
            <a:ext cx="4625972" cy="1478842"/>
          </a:xfrm>
        </p:spPr>
        <p:txBody>
          <a:bodyPr/>
          <a:lstStyle/>
          <a:p>
            <a:pPr marL="0" indent="0">
              <a:buNone/>
            </a:pPr>
            <a:r>
              <a:rPr lang="en-US" kern="0" noProof="0" dirty="0">
                <a:solidFill>
                  <a:schemeClr val="accent4"/>
                </a:solidFill>
                <a:latin typeface="Montserrat" pitchFamily="2" charset="77"/>
                <a:ea typeface="Open Sans Light" panose="020B0306030504020204" pitchFamily="34" charset="0"/>
                <a:cs typeface="Open Sans Light" panose="020B0306030504020204" pitchFamily="34" charset="0"/>
                <a:sym typeface="Helvetica Light"/>
              </a:rPr>
              <a:t>The Assistant is as good as the data provided. The most common way to provide data to it, is hybrid search – vector and semantic combined search for documents „similar” to the user’s question</a:t>
            </a:r>
            <a:endParaRPr lang="en-US" kern="0" noProof="0" dirty="0">
              <a:solidFill>
                <a:schemeClr val="accent4"/>
              </a:solidFill>
              <a:latin typeface="Montserrat" pitchFamily="2" charset="77"/>
              <a:ea typeface="Open Sans Light" panose="020B0306030504020204" pitchFamily="34" charset="0"/>
              <a:cs typeface="Open Sans Light" panose="020B0306030504020204" pitchFamily="34" charset="0"/>
            </a:endParaRPr>
          </a:p>
          <a:p>
            <a:pPr defTabSz="438680">
              <a:lnSpc>
                <a:spcPct val="125000"/>
              </a:lnSpc>
              <a:spcBef>
                <a:spcPts val="0"/>
              </a:spcBef>
              <a:buClr>
                <a:srgbClr val="FF0000"/>
              </a:buClr>
              <a:defRPr/>
            </a:pPr>
            <a:endParaRPr lang="en-US" sz="1400" kern="0" noProof="0" dirty="0">
              <a:solidFill>
                <a:schemeClr val="accent4"/>
              </a:solidFill>
              <a:latin typeface="Montserrat Light" panose="00000400000000000000" pitchFamily="2" charset="-18"/>
              <a:ea typeface="Open Sans Light" panose="020B0306030504020204" pitchFamily="34" charset="0"/>
              <a:cs typeface="Open Sans Light" panose="020B0306030504020204" pitchFamily="34" charset="0"/>
              <a:sym typeface="Helvetica Light"/>
            </a:endParaRP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a:xfrm>
            <a:off x="515938" y="1489785"/>
            <a:ext cx="4625975" cy="1185451"/>
          </a:xfrm>
        </p:spPr>
        <p:txBody>
          <a:bodyPr anchor="ctr">
            <a:normAutofit fontScale="90000"/>
          </a:bodyPr>
          <a:lstStyle/>
          <a:p>
            <a:pPr>
              <a:lnSpc>
                <a:spcPct val="90000"/>
              </a:lnSpc>
            </a:pPr>
            <a:r>
              <a:rPr lang="en-US" sz="3600" noProof="0" dirty="0"/>
              <a:t>Retrieval Augmented Generation (RAG)</a:t>
            </a:r>
          </a:p>
        </p:txBody>
      </p:sp>
      <p:sp>
        <p:nvSpPr>
          <p:cNvPr id="30" name="Symbol zastępczy tekstu 29">
            <a:extLst>
              <a:ext uri="{FF2B5EF4-FFF2-40B4-BE49-F238E27FC236}">
                <a16:creationId xmlns:a16="http://schemas.microsoft.com/office/drawing/2014/main" id="{B5B478E0-F3E2-ACA6-7BCA-F3850BC54CEF}"/>
              </a:ext>
            </a:extLst>
          </p:cNvPr>
          <p:cNvSpPr>
            <a:spLocks noGrp="1"/>
          </p:cNvSpPr>
          <p:nvPr>
            <p:ph type="body" sz="quarter" idx="10"/>
          </p:nvPr>
        </p:nvSpPr>
        <p:spPr>
          <a:xfrm>
            <a:off x="515938" y="1071776"/>
            <a:ext cx="5262563" cy="266399"/>
          </a:xfrm>
        </p:spPr>
        <p:txBody>
          <a:bodyPr/>
          <a:lstStyle/>
          <a:p>
            <a:r>
              <a:rPr lang="en-US" noProof="0" dirty="0">
                <a:latin typeface="Montserrat" pitchFamily="2" charset="77"/>
              </a:rPr>
              <a:t>Data</a:t>
            </a:r>
          </a:p>
        </p:txBody>
      </p:sp>
      <p:sp>
        <p:nvSpPr>
          <p:cNvPr id="22" name="Tytuł 2">
            <a:extLst>
              <a:ext uri="{FF2B5EF4-FFF2-40B4-BE49-F238E27FC236}">
                <a16:creationId xmlns:a16="http://schemas.microsoft.com/office/drawing/2014/main" id="{DE09EF06-E3E3-8FEC-3FA4-BC9A65223984}"/>
              </a:ext>
            </a:extLst>
          </p:cNvPr>
          <p:cNvSpPr txBox="1">
            <a:spLocks/>
          </p:cNvSpPr>
          <p:nvPr/>
        </p:nvSpPr>
        <p:spPr>
          <a:xfrm>
            <a:off x="6495014" y="2833084"/>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Data ingestion</a:t>
            </a:r>
          </a:p>
        </p:txBody>
      </p:sp>
      <p:cxnSp>
        <p:nvCxnSpPr>
          <p:cNvPr id="35" name="Łącznik prosty 34">
            <a:extLst>
              <a:ext uri="{FF2B5EF4-FFF2-40B4-BE49-F238E27FC236}">
                <a16:creationId xmlns:a16="http://schemas.microsoft.com/office/drawing/2014/main" id="{3EBBC6FD-4C7F-69CE-6B67-1E412632E74D}"/>
              </a:ext>
            </a:extLst>
          </p:cNvPr>
          <p:cNvCxnSpPr>
            <a:cxnSpLocks/>
          </p:cNvCxnSpPr>
          <p:nvPr/>
        </p:nvCxnSpPr>
        <p:spPr>
          <a:xfrm>
            <a:off x="6591300" y="3789046"/>
            <a:ext cx="480536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7" name="Tytuł 2">
            <a:extLst>
              <a:ext uri="{FF2B5EF4-FFF2-40B4-BE49-F238E27FC236}">
                <a16:creationId xmlns:a16="http://schemas.microsoft.com/office/drawing/2014/main" id="{50D225EC-2119-2570-47E0-4113260C221F}"/>
              </a:ext>
            </a:extLst>
          </p:cNvPr>
          <p:cNvSpPr txBox="1">
            <a:spLocks/>
          </p:cNvSpPr>
          <p:nvPr/>
        </p:nvSpPr>
        <p:spPr>
          <a:xfrm>
            <a:off x="9022030" y="2833084"/>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Data search</a:t>
            </a:r>
          </a:p>
        </p:txBody>
      </p:sp>
      <p:sp>
        <p:nvSpPr>
          <p:cNvPr id="12" name="Tytuł 2">
            <a:extLst>
              <a:ext uri="{FF2B5EF4-FFF2-40B4-BE49-F238E27FC236}">
                <a16:creationId xmlns:a16="http://schemas.microsoft.com/office/drawing/2014/main" id="{F1F678D0-EF9F-A3B4-2DFB-C2FFEB211167}"/>
              </a:ext>
            </a:extLst>
          </p:cNvPr>
          <p:cNvSpPr txBox="1">
            <a:spLocks/>
          </p:cNvSpPr>
          <p:nvPr/>
        </p:nvSpPr>
        <p:spPr>
          <a:xfrm>
            <a:off x="6495015" y="5023935"/>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Quality</a:t>
            </a:r>
            <a:endParaRPr lang="en-US" sz="1200" b="0" noProof="0" dirty="0">
              <a:latin typeface="Montserrat SemiBold" panose="00000700000000000000" pitchFamily="2" charset="-18"/>
            </a:endParaRPr>
          </a:p>
        </p:txBody>
      </p:sp>
      <p:sp>
        <p:nvSpPr>
          <p:cNvPr id="18" name="Tytuł 2">
            <a:extLst>
              <a:ext uri="{FF2B5EF4-FFF2-40B4-BE49-F238E27FC236}">
                <a16:creationId xmlns:a16="http://schemas.microsoft.com/office/drawing/2014/main" id="{88902E8F-28EE-09B2-5928-E75B86D7FF11}"/>
              </a:ext>
            </a:extLst>
          </p:cNvPr>
          <p:cNvSpPr txBox="1">
            <a:spLocks/>
          </p:cNvSpPr>
          <p:nvPr/>
        </p:nvSpPr>
        <p:spPr>
          <a:xfrm>
            <a:off x="9022031" y="5023935"/>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Performance</a:t>
            </a:r>
          </a:p>
        </p:txBody>
      </p:sp>
      <p:cxnSp>
        <p:nvCxnSpPr>
          <p:cNvPr id="28" name="Łącznik prosty 27">
            <a:extLst>
              <a:ext uri="{FF2B5EF4-FFF2-40B4-BE49-F238E27FC236}">
                <a16:creationId xmlns:a16="http://schemas.microsoft.com/office/drawing/2014/main" id="{E2F6B99D-40A9-51DD-AB2D-E0CADE5595A5}"/>
              </a:ext>
            </a:extLst>
          </p:cNvPr>
          <p:cNvCxnSpPr>
            <a:cxnSpLocks/>
          </p:cNvCxnSpPr>
          <p:nvPr/>
        </p:nvCxnSpPr>
        <p:spPr>
          <a:xfrm>
            <a:off x="8971246" y="1760401"/>
            <a:ext cx="0" cy="4053377"/>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9" name="Obraz 8">
            <a:extLst>
              <a:ext uri="{FF2B5EF4-FFF2-40B4-BE49-F238E27FC236}">
                <a16:creationId xmlns:a16="http://schemas.microsoft.com/office/drawing/2014/main" id="{F3057C4C-C899-8093-1DCB-7BD7607002E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31215" y="4129824"/>
            <a:ext cx="657866" cy="657866"/>
          </a:xfrm>
          <a:prstGeom prst="rect">
            <a:avLst/>
          </a:prstGeom>
        </p:spPr>
      </p:pic>
      <p:pic>
        <p:nvPicPr>
          <p:cNvPr id="13" name="Obraz 12">
            <a:extLst>
              <a:ext uri="{FF2B5EF4-FFF2-40B4-BE49-F238E27FC236}">
                <a16:creationId xmlns:a16="http://schemas.microsoft.com/office/drawing/2014/main" id="{653FD114-F47E-0ADC-CB8A-FAAF02EA4F3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408110" y="1922558"/>
            <a:ext cx="650040" cy="650040"/>
          </a:xfrm>
          <a:prstGeom prst="rect">
            <a:avLst/>
          </a:prstGeom>
        </p:spPr>
      </p:pic>
      <p:pic>
        <p:nvPicPr>
          <p:cNvPr id="15" name="Grafika 14">
            <a:extLst>
              <a:ext uri="{FF2B5EF4-FFF2-40B4-BE49-F238E27FC236}">
                <a16:creationId xmlns:a16="http://schemas.microsoft.com/office/drawing/2014/main" id="{D2746841-8264-A360-44CF-157535F8A32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931215" y="1918646"/>
            <a:ext cx="657864" cy="657864"/>
          </a:xfrm>
          <a:prstGeom prst="rect">
            <a:avLst/>
          </a:prstGeom>
        </p:spPr>
      </p:pic>
      <p:pic>
        <p:nvPicPr>
          <p:cNvPr id="16" name="Grafika 15">
            <a:extLst>
              <a:ext uri="{FF2B5EF4-FFF2-40B4-BE49-F238E27FC236}">
                <a16:creationId xmlns:a16="http://schemas.microsoft.com/office/drawing/2014/main" id="{BE48C902-66B1-97F0-771E-1809B7F7F1D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409516" y="4135141"/>
            <a:ext cx="647232" cy="647232"/>
          </a:xfrm>
          <a:prstGeom prst="rect">
            <a:avLst/>
          </a:prstGeom>
        </p:spPr>
      </p:pic>
    </p:spTree>
    <p:extLst>
      <p:ext uri="{BB962C8B-B14F-4D97-AF65-F5344CB8AC3E}">
        <p14:creationId xmlns:p14="http://schemas.microsoft.com/office/powerpoint/2010/main" val="3577614242"/>
      </p:ext>
    </p:extLst>
  </p:cSld>
  <p:clrMapOvr>
    <a:masterClrMapping/>
  </p:clrMapOvr>
  <p:transition spd="slow">
    <p:push dir="u"/>
  </p:transition>
</p:sld>
</file>

<file path=ppt/theme/theme1.xml><?xml version="1.0" encoding="utf-8"?>
<a:theme xmlns:a="http://schemas.openxmlformats.org/drawingml/2006/main" name="Motyw pakietu Office">
  <a:themeElements>
    <a:clrScheme name="GrapeUp B&amp;W&amp;R">
      <a:dk1>
        <a:srgbClr val="000000"/>
      </a:dk1>
      <a:lt1>
        <a:srgbClr val="FFFFFF"/>
      </a:lt1>
      <a:dk2>
        <a:srgbClr val="000000"/>
      </a:dk2>
      <a:lt2>
        <a:srgbClr val="FFFFFF"/>
      </a:lt2>
      <a:accent1>
        <a:srgbClr val="E30613"/>
      </a:accent1>
      <a:accent2>
        <a:srgbClr val="000000"/>
      </a:accent2>
      <a:accent3>
        <a:srgbClr val="FFFFFF"/>
      </a:accent3>
      <a:accent4>
        <a:srgbClr val="000000"/>
      </a:accent4>
      <a:accent5>
        <a:srgbClr val="E30613"/>
      </a:accent5>
      <a:accent6>
        <a:srgbClr val="FFFFFF"/>
      </a:accent6>
      <a:hlink>
        <a:srgbClr val="E30613"/>
      </a:hlink>
      <a:folHlink>
        <a:srgbClr val="E30613"/>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D686960441B6C45A31A46BD18A36B36" ma:contentTypeVersion="18" ma:contentTypeDescription="Utwórz nowy dokument." ma:contentTypeScope="" ma:versionID="f8e8cc737a7295d442b2660b01f0142f">
  <xsd:schema xmlns:xsd="http://www.w3.org/2001/XMLSchema" xmlns:xs="http://www.w3.org/2001/XMLSchema" xmlns:p="http://schemas.microsoft.com/office/2006/metadata/properties" xmlns:ns2="22fbbbd3-07ad-4467-aeb3-da2b4812c98c" xmlns:ns3="696a4827-491b-4121-af12-76f316ea1644" targetNamespace="http://schemas.microsoft.com/office/2006/metadata/properties" ma:root="true" ma:fieldsID="0d361719b223c7d8520323cfc7ea6154" ns2:_="" ns3:_="">
    <xsd:import namespace="22fbbbd3-07ad-4467-aeb3-da2b4812c98c"/>
    <xsd:import namespace="696a4827-491b-4121-af12-76f316ea164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fbbbd3-07ad-4467-aeb3-da2b4812c98c"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TaxCatchAll" ma:index="23" nillable="true" ma:displayName="Taxonomy Catch All Column" ma:hidden="true" ma:list="{8a360dbd-b2d4-47b8-b77f-6dc9e301732b}" ma:internalName="TaxCatchAll" ma:showField="CatchAllData" ma:web="22fbbbd3-07ad-4467-aeb3-da2b4812c98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96a4827-491b-4121-af12-76f316ea164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Tagi obrazów" ma:readOnly="false" ma:fieldId="{5cf76f15-5ced-4ddc-b409-7134ff3c332f}" ma:taxonomyMulti="true" ma:sspId="29802378-8fa4-4cc0-b09c-456c2cc8392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2fbbbd3-07ad-4467-aeb3-da2b4812c98c" xsi:nil="true"/>
    <lcf76f155ced4ddcb4097134ff3c332f xmlns="696a4827-491b-4121-af12-76f316ea164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ED23489-C0AD-4E2D-9616-65C728D35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fbbbd3-07ad-4467-aeb3-da2b4812c98c"/>
    <ds:schemaRef ds:uri="696a4827-491b-4121-af12-76f316ea16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A183A-849F-46DE-B1CC-62766BB50E0C}">
  <ds:schemaRefs>
    <ds:schemaRef ds:uri="http://schemas.microsoft.com/sharepoint/v3/contenttype/forms"/>
  </ds:schemaRefs>
</ds:datastoreItem>
</file>

<file path=customXml/itemProps3.xml><?xml version="1.0" encoding="utf-8"?>
<ds:datastoreItem xmlns:ds="http://schemas.openxmlformats.org/officeDocument/2006/customXml" ds:itemID="{F3F5F4BE-DEE9-441E-8207-DA2C993D78A6}">
  <ds:schemaRefs>
    <ds:schemaRef ds:uri="22fbbbd3-07ad-4467-aeb3-da2b4812c98c"/>
    <ds:schemaRef ds:uri="696a4827-491b-4121-af12-76f316ea1644"/>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703</TotalTime>
  <Words>2494</Words>
  <Application>Microsoft Office PowerPoint</Application>
  <PresentationFormat>Panoramiczny</PresentationFormat>
  <Paragraphs>379</Paragraphs>
  <Slides>32</Slides>
  <Notes>17</Notes>
  <HiddenSlides>0</HiddenSlides>
  <MMClips>1</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32</vt:i4>
      </vt:variant>
    </vt:vector>
  </HeadingPairs>
  <TitlesOfParts>
    <vt:vector size="40" baseType="lpstr">
      <vt:lpstr>Consolas</vt:lpstr>
      <vt:lpstr>Arial</vt:lpstr>
      <vt:lpstr>Open Sans Light</vt:lpstr>
      <vt:lpstr>Montserrat SemiBold</vt:lpstr>
      <vt:lpstr>Calibri</vt:lpstr>
      <vt:lpstr>Montserrat</vt:lpstr>
      <vt:lpstr>Montserrat Light</vt:lpstr>
      <vt:lpstr>Motyw pakietu Office</vt:lpstr>
      <vt:lpstr>Chatbot Application</vt:lpstr>
      <vt:lpstr>Agenda</vt:lpstr>
      <vt:lpstr>Important terms</vt:lpstr>
      <vt:lpstr>Embedding</vt:lpstr>
      <vt:lpstr>Reading time</vt:lpstr>
      <vt:lpstr>Behind GPT</vt:lpstr>
      <vt:lpstr>Behind OpenAI</vt:lpstr>
      <vt:lpstr>What else?</vt:lpstr>
      <vt:lpstr>Retrieval Augmented Generation (RAG)</vt:lpstr>
      <vt:lpstr>Yes, but…</vt:lpstr>
      <vt:lpstr>More than RAG</vt:lpstr>
      <vt:lpstr>Langfuse</vt:lpstr>
      <vt:lpstr>Ragas</vt:lpstr>
      <vt:lpstr>Prezentacja programu PowerPoint</vt:lpstr>
      <vt:lpstr>Rest call</vt:lpstr>
      <vt:lpstr>OpenAI API</vt:lpstr>
      <vt:lpstr>Langchain</vt:lpstr>
      <vt:lpstr>Java and Spring Boot</vt:lpstr>
      <vt:lpstr>Prezentacja programu PowerPoint</vt:lpstr>
      <vt:lpstr>Langchain + FAISS</vt:lpstr>
      <vt:lpstr>Langfuse</vt:lpstr>
      <vt:lpstr>RAGAS</vt:lpstr>
      <vt:lpstr>Prezentacja programu PowerPoint</vt:lpstr>
      <vt:lpstr>What went wrong?</vt:lpstr>
      <vt:lpstr>Prezentacja programu PowerPoint</vt:lpstr>
      <vt:lpstr>Prezentacja programu PowerPoint</vt:lpstr>
      <vt:lpstr>Prezentacja programu PowerPoint</vt:lpstr>
      <vt:lpstr>Langgraph</vt:lpstr>
      <vt:lpstr>G.Workflow</vt:lpstr>
      <vt:lpstr>Custom way</vt:lpstr>
      <vt:lpstr>It’s a long way to production from PoC</vt:lpstr>
      <vt:lpstr>Chatbot Application</vt:lpstr>
    </vt:vector>
  </TitlesOfParts>
  <Manager/>
  <Company>Grape 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subject/>
  <dc:creator>Olga Wazowska</dc:creator>
  <cp:keywords/>
  <dc:description/>
  <cp:lastModifiedBy>Damian Petrecki</cp:lastModifiedBy>
  <cp:revision>26</cp:revision>
  <dcterms:created xsi:type="dcterms:W3CDTF">2020-06-10T08:03:57Z</dcterms:created>
  <dcterms:modified xsi:type="dcterms:W3CDTF">2025-06-12T08:24:30Z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0x0101006D686960441B6C45A31A46BD18A36B36</vt:lpwstr>
  </property>
  <property fmtid="{D5CDD505-2E9C-101B-9397-08002B2CF9AE}" pid="3" name="MediaServiceImageTags">
    <vt:lpwstr/>
  </property>
</Properties>
</file>